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643866" cy="521497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 </a:t>
            </a:r>
            <a:r>
              <a:rPr lang="ru-RU" sz="4000" b="1" dirty="0" smtClean="0"/>
              <a:t>Повторение по теме «Тригонометрические, логарифмические и показательные  уравнения и неравенства» </a:t>
            </a:r>
            <a:r>
              <a:rPr lang="ru-RU" sz="4000" b="1" dirty="0" smtClean="0"/>
              <a:t>Домашняя </a:t>
            </a:r>
            <a:r>
              <a:rPr lang="ru-RU" sz="4000" b="1" dirty="0" smtClean="0"/>
              <a:t>работа: </a:t>
            </a:r>
            <a:r>
              <a:rPr lang="ru-RU" sz="3600" b="1" dirty="0" smtClean="0"/>
              <a:t>решу ЕГЭ, п.15, </a:t>
            </a:r>
            <a:r>
              <a:rPr lang="ru-RU" sz="4000" b="1" dirty="0" smtClean="0"/>
              <a:t>неравенства с логарифмами по переменному основанию , № </a:t>
            </a:r>
            <a:r>
              <a:rPr lang="ru-RU" sz="4000" b="1" dirty="0" smtClean="0"/>
              <a:t>4-6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2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Повторение по теме «Тригонометрические, логарифмические и показательные  уравнения и неравенства» Домашняя работа: решу ЕГЭ, п.15, неравенства с логарифмами по переменному основанию , № 4-6 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6</cp:revision>
  <dcterms:created xsi:type="dcterms:W3CDTF">2020-03-27T10:30:33Z</dcterms:created>
  <dcterms:modified xsi:type="dcterms:W3CDTF">2020-05-20T14:32:08Z</dcterms:modified>
</cp:coreProperties>
</file>