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Повторение темы «Свойства бифункциональных соединений»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Ответы на задания отправьте учителю на </a:t>
            </a:r>
            <a:r>
              <a:rPr lang="ru-RU" dirty="0" err="1" smtClean="0"/>
              <a:t>ватсап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16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1) При щелочном гидролизе 265,2 г жира образованного одной карбоновой кислотой, образовалось 288 г калиевой соли. Установите формулу жира</a:t>
            </a:r>
          </a:p>
          <a:p>
            <a:pPr marL="0" indent="0">
              <a:buNone/>
            </a:pPr>
            <a:r>
              <a:rPr lang="ru-RU" dirty="0" smtClean="0"/>
              <a:t>2) При кислотном гидролизе 33 г дипептида образовалось только одно вещество – </a:t>
            </a:r>
            <a:r>
              <a:rPr lang="ru-RU" dirty="0" err="1" smtClean="0"/>
              <a:t>хлороводородная</a:t>
            </a:r>
            <a:r>
              <a:rPr lang="ru-RU" dirty="0" smtClean="0"/>
              <a:t> соль одной из аминокислот. Масса этой соли 55,57 г. Установите строение дипептида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21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3) При </a:t>
            </a:r>
            <a:r>
              <a:rPr lang="ru-RU" dirty="0"/>
              <a:t>сжигании дипептида природного происхождения массой 3,2 г получено 2,688 л углекислого газа (н. у.), 448 мл азота (н. у.) и 2,16 г воды. При гидролизе этого вещества в присутствии гидроксида калия образовалась только одна соль.</a:t>
            </a:r>
          </a:p>
          <a:p>
            <a:pPr marL="0" indent="0">
              <a:buNone/>
            </a:pPr>
            <a:r>
              <a:rPr lang="ru-RU" dirty="0"/>
              <a:t>На основании данных условия задачи:</a:t>
            </a:r>
          </a:p>
          <a:p>
            <a:pPr marL="0" indent="0">
              <a:buNone/>
            </a:pPr>
            <a:r>
              <a:rPr lang="ru-RU" dirty="0"/>
              <a:t>1) произведите вычисления, необходимые для нахождения формулы дипептида;</a:t>
            </a:r>
          </a:p>
          <a:p>
            <a:pPr marL="0" indent="0">
              <a:buNone/>
            </a:pPr>
            <a:r>
              <a:rPr lang="ru-RU" dirty="0"/>
              <a:t>2) установите его молекулярную формулу;</a:t>
            </a:r>
          </a:p>
          <a:p>
            <a:pPr marL="0" indent="0">
              <a:buNone/>
            </a:pPr>
            <a:r>
              <a:rPr lang="ru-RU" dirty="0"/>
              <a:t>3) составьте структурную формулу дипептида, которая отражает порядок связей атомов в молекуле;</a:t>
            </a:r>
          </a:p>
          <a:p>
            <a:pPr marL="0" indent="0">
              <a:buNone/>
            </a:pPr>
            <a:r>
              <a:rPr lang="ru-RU" dirty="0"/>
              <a:t>4) напишите уравнение реакции гидролиза этого дипептида в присутствии гидроксида калия.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4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4) Органическое </a:t>
            </a:r>
            <a:r>
              <a:rPr lang="ru-RU" dirty="0"/>
              <a:t>вещество А содержит 11,97% азота, 9,40% водорода и 27,35% кислорода по массе и образуется при взаимодействии органического вещества Б с пропанолом-2 в молярном соотношении 1 : 1. Известно, что вещество Б имеет природное происхождение и способно взаимодействовать как с кислотами, так и со щелочами.</a:t>
            </a:r>
          </a:p>
          <a:p>
            <a:pPr marL="0" indent="0">
              <a:buNone/>
            </a:pPr>
            <a:r>
              <a:rPr lang="ru-RU" dirty="0"/>
              <a:t>На основании данных условия задания:</a:t>
            </a:r>
          </a:p>
          <a:p>
            <a:pPr marL="0" indent="0">
              <a:buNone/>
            </a:pPr>
            <a:r>
              <a:rPr lang="ru-RU" dirty="0"/>
              <a:t>1) произведите вычисления, необходимые для установления молекулярной формулы органического вещества А;</a:t>
            </a:r>
          </a:p>
          <a:p>
            <a:pPr marL="0" indent="0">
              <a:buNone/>
            </a:pPr>
            <a:r>
              <a:rPr lang="ru-RU" dirty="0"/>
              <a:t>2) запишите молекулярную формулу вещества А;</a:t>
            </a:r>
          </a:p>
          <a:p>
            <a:pPr marL="0" indent="0">
              <a:buNone/>
            </a:pPr>
            <a:r>
              <a:rPr lang="ru-RU" dirty="0"/>
              <a:t>3) составьте структурную формулу вещества А, которая однозначно отражает порядок связи атомов в его молекуле;</a:t>
            </a:r>
          </a:p>
          <a:p>
            <a:pPr marL="0" indent="0">
              <a:buNone/>
            </a:pPr>
            <a:r>
              <a:rPr lang="ru-RU" dirty="0"/>
              <a:t>4) напишите уравнение реакции получения вещества А из вещества Б и пропанола-2.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78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Осуществите цепочки превращений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пропин</a:t>
            </a:r>
            <a:r>
              <a:rPr lang="ru-RU" dirty="0" smtClean="0"/>
              <a:t> </a:t>
            </a:r>
            <a:r>
              <a:rPr lang="ru-RU" dirty="0" smtClean="0">
                <a:latin typeface="Times New Roman"/>
                <a:cs typeface="Times New Roman"/>
              </a:rPr>
              <a:t>→ </a:t>
            </a:r>
            <a:r>
              <a:rPr lang="ru-RU" dirty="0" err="1" smtClean="0">
                <a:latin typeface="Times New Roman"/>
                <a:cs typeface="Times New Roman"/>
              </a:rPr>
              <a:t>пропен</a:t>
            </a:r>
            <a:r>
              <a:rPr lang="ru-RU" dirty="0" smtClean="0">
                <a:latin typeface="Times New Roman"/>
                <a:cs typeface="Times New Roman"/>
              </a:rPr>
              <a:t> → пропанол-1 → </a:t>
            </a:r>
            <a:r>
              <a:rPr lang="ru-RU" dirty="0" err="1" smtClean="0">
                <a:latin typeface="Times New Roman"/>
                <a:cs typeface="Times New Roman"/>
              </a:rPr>
              <a:t>пропаналь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→ </a:t>
            </a:r>
            <a:r>
              <a:rPr lang="ru-RU" dirty="0" err="1" smtClean="0">
                <a:latin typeface="Times New Roman"/>
                <a:cs typeface="Times New Roman"/>
              </a:rPr>
              <a:t>пропановая</a:t>
            </a:r>
            <a:r>
              <a:rPr lang="ru-RU" dirty="0" smtClean="0">
                <a:latin typeface="Times New Roman"/>
                <a:cs typeface="Times New Roman"/>
              </a:rPr>
              <a:t> кислота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→ 2-хлорпропановая кислота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→ </a:t>
            </a:r>
            <a:r>
              <a:rPr lang="ru-RU" dirty="0" err="1" smtClean="0">
                <a:latin typeface="Times New Roman"/>
                <a:cs typeface="Times New Roman"/>
              </a:rPr>
              <a:t>аланин</a:t>
            </a:r>
            <a:r>
              <a:rPr lang="ru-RU" dirty="0" smtClean="0">
                <a:latin typeface="Times New Roman"/>
                <a:cs typeface="Times New Roman"/>
              </a:rPr>
              <a:t> → дипептид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крахмал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→ глюкоза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→ этиловый спирт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→ ацетальдегид → уксусная кислота → триацетат целлюлозы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глицерин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→ </a:t>
            </a:r>
            <a:r>
              <a:rPr lang="ru-RU" dirty="0" err="1" smtClean="0">
                <a:latin typeface="Times New Roman"/>
                <a:cs typeface="Times New Roman"/>
              </a:rPr>
              <a:t>тристеарин</a:t>
            </a:r>
            <a:r>
              <a:rPr lang="ru-RU" dirty="0" smtClean="0">
                <a:latin typeface="Times New Roman"/>
                <a:cs typeface="Times New Roman"/>
              </a:rPr>
              <a:t> → </a:t>
            </a:r>
            <a:r>
              <a:rPr lang="ru-RU" dirty="0" err="1" smtClean="0">
                <a:latin typeface="Times New Roman"/>
                <a:cs typeface="Times New Roman"/>
              </a:rPr>
              <a:t>стеарат</a:t>
            </a:r>
            <a:r>
              <a:rPr lang="ru-RU" dirty="0" smtClean="0">
                <a:latin typeface="Times New Roman"/>
                <a:cs typeface="Times New Roman"/>
              </a:rPr>
              <a:t> калия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→ стеариновая кислота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006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270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Повторение темы «Свойства бифункциональных соединений»</vt:lpstr>
      <vt:lpstr>Решите задачи</vt:lpstr>
      <vt:lpstr>Презентация PowerPoint</vt:lpstr>
      <vt:lpstr>Презентация PowerPoint</vt:lpstr>
      <vt:lpstr>Осуществите цепочки превращений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темы «Свойства бифункциональных соединений»</dc:title>
  <cp:lastModifiedBy>Admin</cp:lastModifiedBy>
  <cp:revision>3</cp:revision>
  <dcterms:modified xsi:type="dcterms:W3CDTF">2020-05-13T12:49:00Z</dcterms:modified>
</cp:coreProperties>
</file>