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4" r:id="rId2"/>
  </p:sldMasterIdLst>
  <p:sldIdLst>
    <p:sldId id="256" r:id="rId3"/>
    <p:sldId id="257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FC5DD6-1AE4-46EA-8583-880B8407347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A5A99FA-BF33-45B5-937A-F10E5FBFC188}">
      <dgm:prSet/>
      <dgm:spPr/>
      <dgm:t>
        <a:bodyPr/>
        <a:lstStyle/>
        <a:p>
          <a:pPr>
            <a:lnSpc>
              <a:spcPct val="100000"/>
            </a:lnSpc>
          </a:pPr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8б- 89053143662     gulschat.d@mail.ru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4187E5-3D55-46C9-9451-561CC4F4483E}" type="parTrans" cxnId="{6C75FA9E-95DE-4ADA-B3A5-D4677F497A59}">
      <dgm:prSet/>
      <dgm:spPr/>
      <dgm:t>
        <a:bodyPr/>
        <a:lstStyle/>
        <a:p>
          <a:endParaRPr lang="en-US"/>
        </a:p>
      </dgm:t>
    </dgm:pt>
    <dgm:pt modelId="{F193AC63-0F83-4C92-A560-C1A660451629}" type="sibTrans" cxnId="{6C75FA9E-95DE-4ADA-B3A5-D4677F497A59}">
      <dgm:prSet/>
      <dgm:spPr/>
      <dgm:t>
        <a:bodyPr/>
        <a:lstStyle/>
        <a:p>
          <a:endParaRPr lang="en-US"/>
        </a:p>
      </dgm:t>
    </dgm:pt>
    <dgm:pt modelId="{C6940751-E6E3-4BE5-A008-EAECF3169199}">
      <dgm:prSet/>
      <dgm:spPr/>
      <dgm:t>
        <a:bodyPr/>
        <a:lstStyle/>
        <a:p>
          <a:pPr>
            <a:lnSpc>
              <a:spcPct val="100000"/>
            </a:lnSpc>
          </a:pPr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8а- 89656031376 diljara76-06@mail.ru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11FB39-3800-4593-8F26-416A181E4AC0}" type="sibTrans" cxnId="{E84AF95D-6BAB-4FB4-B182-5402C7786E19}">
      <dgm:prSet/>
      <dgm:spPr/>
      <dgm:t>
        <a:bodyPr/>
        <a:lstStyle/>
        <a:p>
          <a:endParaRPr lang="en-US"/>
        </a:p>
      </dgm:t>
    </dgm:pt>
    <dgm:pt modelId="{1AAFD0F0-B64B-4F2F-BCE4-E35AB0FCB1DF}" type="parTrans" cxnId="{E84AF95D-6BAB-4FB4-B182-5402C7786E19}">
      <dgm:prSet/>
      <dgm:spPr/>
      <dgm:t>
        <a:bodyPr/>
        <a:lstStyle/>
        <a:p>
          <a:endParaRPr lang="en-US"/>
        </a:p>
      </dgm:t>
    </dgm:pt>
    <dgm:pt modelId="{76716D32-FB71-417D-B9FB-D80AA20D7F3D}" type="pres">
      <dgm:prSet presAssocID="{4DFC5DD6-1AE4-46EA-8583-880B8407347A}" presName="root" presStyleCnt="0">
        <dgm:presLayoutVars>
          <dgm:dir/>
          <dgm:resizeHandles val="exact"/>
        </dgm:presLayoutVars>
      </dgm:prSet>
      <dgm:spPr/>
    </dgm:pt>
    <dgm:pt modelId="{5CD37971-CE32-4B06-B75B-BC9C1DD15FFB}" type="pres">
      <dgm:prSet presAssocID="{C6940751-E6E3-4BE5-A008-EAECF3169199}" presName="compNode" presStyleCnt="0"/>
      <dgm:spPr/>
    </dgm:pt>
    <dgm:pt modelId="{9A77BA09-A9E7-45A0-A68F-3448056C2CDA}" type="pres">
      <dgm:prSet presAssocID="{C6940751-E6E3-4BE5-A008-EAECF3169199}" presName="bgRect" presStyleLbl="bgShp" presStyleIdx="0" presStyleCnt="2"/>
      <dgm:spPr/>
    </dgm:pt>
    <dgm:pt modelId="{FD00D6ED-1795-4795-8566-0FCE8E6AC852}" type="pres">
      <dgm:prSet presAssocID="{C6940751-E6E3-4BE5-A008-EAECF316919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348A2AF7-2735-4277-8894-72C13E4088FE}" type="pres">
      <dgm:prSet presAssocID="{C6940751-E6E3-4BE5-A008-EAECF3169199}" presName="spaceRect" presStyleCnt="0"/>
      <dgm:spPr/>
    </dgm:pt>
    <dgm:pt modelId="{83B569E8-AB36-407E-89FF-D8513DD3AC4A}" type="pres">
      <dgm:prSet presAssocID="{C6940751-E6E3-4BE5-A008-EAECF3169199}" presName="parTx" presStyleLbl="revTx" presStyleIdx="0" presStyleCnt="2">
        <dgm:presLayoutVars>
          <dgm:chMax val="0"/>
          <dgm:chPref val="0"/>
        </dgm:presLayoutVars>
      </dgm:prSet>
      <dgm:spPr/>
    </dgm:pt>
    <dgm:pt modelId="{0A31CBA8-71A3-40F6-8729-5B552CE60DB7}" type="pres">
      <dgm:prSet presAssocID="{F111FB39-3800-4593-8F26-416A181E4AC0}" presName="sibTrans" presStyleCnt="0"/>
      <dgm:spPr/>
    </dgm:pt>
    <dgm:pt modelId="{3283779E-E4CC-4C81-B9BA-1F8540CDB667}" type="pres">
      <dgm:prSet presAssocID="{BA5A99FA-BF33-45B5-937A-F10E5FBFC188}" presName="compNode" presStyleCnt="0"/>
      <dgm:spPr/>
    </dgm:pt>
    <dgm:pt modelId="{CE32901F-7162-4347-824D-3E868B742C5C}" type="pres">
      <dgm:prSet presAssocID="{BA5A99FA-BF33-45B5-937A-F10E5FBFC188}" presName="bgRect" presStyleLbl="bgShp" presStyleIdx="1" presStyleCnt="2"/>
      <dgm:spPr/>
    </dgm:pt>
    <dgm:pt modelId="{6D523C61-B9F2-4134-BEF9-316B733DBD5F}" type="pres">
      <dgm:prSet presAssocID="{BA5A99FA-BF33-45B5-937A-F10E5FBFC18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78609962-B1E0-42A1-A4EB-C6BF72121DCD}" type="pres">
      <dgm:prSet presAssocID="{BA5A99FA-BF33-45B5-937A-F10E5FBFC188}" presName="spaceRect" presStyleCnt="0"/>
      <dgm:spPr/>
    </dgm:pt>
    <dgm:pt modelId="{098E5137-DE0F-4C66-BFE2-7188F065E007}" type="pres">
      <dgm:prSet presAssocID="{BA5A99FA-BF33-45B5-937A-F10E5FBFC18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02F8AC39-9329-4703-AA34-407B28890028}" type="presOf" srcId="{C6940751-E6E3-4BE5-A008-EAECF3169199}" destId="{83B569E8-AB36-407E-89FF-D8513DD3AC4A}" srcOrd="0" destOrd="0" presId="urn:microsoft.com/office/officeart/2018/2/layout/IconVerticalSolidList"/>
    <dgm:cxn modelId="{E84AF95D-6BAB-4FB4-B182-5402C7786E19}" srcId="{4DFC5DD6-1AE4-46EA-8583-880B8407347A}" destId="{C6940751-E6E3-4BE5-A008-EAECF3169199}" srcOrd="0" destOrd="0" parTransId="{1AAFD0F0-B64B-4F2F-BCE4-E35AB0FCB1DF}" sibTransId="{F111FB39-3800-4593-8F26-416A181E4AC0}"/>
    <dgm:cxn modelId="{37D82F7D-E150-49B0-A93B-680AC96FD96B}" type="presOf" srcId="{BA5A99FA-BF33-45B5-937A-F10E5FBFC188}" destId="{098E5137-DE0F-4C66-BFE2-7188F065E007}" srcOrd="0" destOrd="0" presId="urn:microsoft.com/office/officeart/2018/2/layout/IconVerticalSolidList"/>
    <dgm:cxn modelId="{6C75FA9E-95DE-4ADA-B3A5-D4677F497A59}" srcId="{4DFC5DD6-1AE4-46EA-8583-880B8407347A}" destId="{BA5A99FA-BF33-45B5-937A-F10E5FBFC188}" srcOrd="1" destOrd="0" parTransId="{B94187E5-3D55-46C9-9451-561CC4F4483E}" sibTransId="{F193AC63-0F83-4C92-A560-C1A660451629}"/>
    <dgm:cxn modelId="{C994ACC3-D0AC-4843-9793-AA2222FF0249}" type="presOf" srcId="{4DFC5DD6-1AE4-46EA-8583-880B8407347A}" destId="{76716D32-FB71-417D-B9FB-D80AA20D7F3D}" srcOrd="0" destOrd="0" presId="urn:microsoft.com/office/officeart/2018/2/layout/IconVerticalSolidList"/>
    <dgm:cxn modelId="{D3B831E2-DD82-4F19-BABE-7D655FA194F2}" type="presParOf" srcId="{76716D32-FB71-417D-B9FB-D80AA20D7F3D}" destId="{5CD37971-CE32-4B06-B75B-BC9C1DD15FFB}" srcOrd="0" destOrd="0" presId="urn:microsoft.com/office/officeart/2018/2/layout/IconVerticalSolidList"/>
    <dgm:cxn modelId="{4448523C-3337-4612-A668-F58F912DE215}" type="presParOf" srcId="{5CD37971-CE32-4B06-B75B-BC9C1DD15FFB}" destId="{9A77BA09-A9E7-45A0-A68F-3448056C2CDA}" srcOrd="0" destOrd="0" presId="urn:microsoft.com/office/officeart/2018/2/layout/IconVerticalSolidList"/>
    <dgm:cxn modelId="{93654468-BA27-4701-8A53-5662A48A8265}" type="presParOf" srcId="{5CD37971-CE32-4B06-B75B-BC9C1DD15FFB}" destId="{FD00D6ED-1795-4795-8566-0FCE8E6AC852}" srcOrd="1" destOrd="0" presId="urn:microsoft.com/office/officeart/2018/2/layout/IconVerticalSolidList"/>
    <dgm:cxn modelId="{E3070926-844F-4860-8F59-D11BD7846E40}" type="presParOf" srcId="{5CD37971-CE32-4B06-B75B-BC9C1DD15FFB}" destId="{348A2AF7-2735-4277-8894-72C13E4088FE}" srcOrd="2" destOrd="0" presId="urn:microsoft.com/office/officeart/2018/2/layout/IconVerticalSolidList"/>
    <dgm:cxn modelId="{F51535CE-E6E7-492D-98B2-59B3E92C3084}" type="presParOf" srcId="{5CD37971-CE32-4B06-B75B-BC9C1DD15FFB}" destId="{83B569E8-AB36-407E-89FF-D8513DD3AC4A}" srcOrd="3" destOrd="0" presId="urn:microsoft.com/office/officeart/2018/2/layout/IconVerticalSolidList"/>
    <dgm:cxn modelId="{31D60F88-A232-4803-A373-42426D6AD7CB}" type="presParOf" srcId="{76716D32-FB71-417D-B9FB-D80AA20D7F3D}" destId="{0A31CBA8-71A3-40F6-8729-5B552CE60DB7}" srcOrd="1" destOrd="0" presId="urn:microsoft.com/office/officeart/2018/2/layout/IconVerticalSolidList"/>
    <dgm:cxn modelId="{95096003-FED7-487F-9A65-BC2280F7B423}" type="presParOf" srcId="{76716D32-FB71-417D-B9FB-D80AA20D7F3D}" destId="{3283779E-E4CC-4C81-B9BA-1F8540CDB667}" srcOrd="2" destOrd="0" presId="urn:microsoft.com/office/officeart/2018/2/layout/IconVerticalSolidList"/>
    <dgm:cxn modelId="{F5B0F7A0-BE0A-4C22-ABAA-1A6BE82D047F}" type="presParOf" srcId="{3283779E-E4CC-4C81-B9BA-1F8540CDB667}" destId="{CE32901F-7162-4347-824D-3E868B742C5C}" srcOrd="0" destOrd="0" presId="urn:microsoft.com/office/officeart/2018/2/layout/IconVerticalSolidList"/>
    <dgm:cxn modelId="{2CAC5611-E54D-4750-B6AB-35FE8E504915}" type="presParOf" srcId="{3283779E-E4CC-4C81-B9BA-1F8540CDB667}" destId="{6D523C61-B9F2-4134-BEF9-316B733DBD5F}" srcOrd="1" destOrd="0" presId="urn:microsoft.com/office/officeart/2018/2/layout/IconVerticalSolidList"/>
    <dgm:cxn modelId="{3F0596C2-EF0A-4005-AC12-F4C00C460357}" type="presParOf" srcId="{3283779E-E4CC-4C81-B9BA-1F8540CDB667}" destId="{78609962-B1E0-42A1-A4EB-C6BF72121DCD}" srcOrd="2" destOrd="0" presId="urn:microsoft.com/office/officeart/2018/2/layout/IconVerticalSolidList"/>
    <dgm:cxn modelId="{8E71FF7C-9F59-4121-9694-2CD93EF0BEBE}" type="presParOf" srcId="{3283779E-E4CC-4C81-B9BA-1F8540CDB667}" destId="{098E5137-DE0F-4C66-BFE2-7188F065E00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7BA09-A9E7-45A0-A68F-3448056C2CDA}">
      <dsp:nvSpPr>
        <dsp:cNvPr id="0" name=""/>
        <dsp:cNvSpPr/>
      </dsp:nvSpPr>
      <dsp:spPr>
        <a:xfrm>
          <a:off x="0" y="899622"/>
          <a:ext cx="6900512" cy="16608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00D6ED-1795-4795-8566-0FCE8E6AC852}">
      <dsp:nvSpPr>
        <dsp:cNvPr id="0" name=""/>
        <dsp:cNvSpPr/>
      </dsp:nvSpPr>
      <dsp:spPr>
        <a:xfrm>
          <a:off x="502404" y="1273312"/>
          <a:ext cx="913463" cy="9134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569E8-AB36-407E-89FF-D8513DD3AC4A}">
      <dsp:nvSpPr>
        <dsp:cNvPr id="0" name=""/>
        <dsp:cNvSpPr/>
      </dsp:nvSpPr>
      <dsp:spPr>
        <a:xfrm>
          <a:off x="1918272" y="899622"/>
          <a:ext cx="4982239" cy="1660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772" tIns="175772" rIns="175772" bIns="17577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>
              <a:latin typeface="Times New Roman" panose="02020603050405020304" pitchFamily="18" charset="0"/>
              <a:cs typeface="Times New Roman" panose="02020603050405020304" pitchFamily="18" charset="0"/>
            </a:rPr>
            <a:t>8а- 89656031376 diljara76-06@mail.ru</a:t>
          </a:r>
          <a:endParaRPr lang="en-US" sz="2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18272" y="899622"/>
        <a:ext cx="4982239" cy="1660842"/>
      </dsp:txXfrm>
    </dsp:sp>
    <dsp:sp modelId="{CE32901F-7162-4347-824D-3E868B742C5C}">
      <dsp:nvSpPr>
        <dsp:cNvPr id="0" name=""/>
        <dsp:cNvSpPr/>
      </dsp:nvSpPr>
      <dsp:spPr>
        <a:xfrm>
          <a:off x="0" y="2975675"/>
          <a:ext cx="6900512" cy="16608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23C61-B9F2-4134-BEF9-316B733DBD5F}">
      <dsp:nvSpPr>
        <dsp:cNvPr id="0" name=""/>
        <dsp:cNvSpPr/>
      </dsp:nvSpPr>
      <dsp:spPr>
        <a:xfrm>
          <a:off x="502404" y="3349365"/>
          <a:ext cx="913463" cy="9134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8E5137-DE0F-4C66-BFE2-7188F065E007}">
      <dsp:nvSpPr>
        <dsp:cNvPr id="0" name=""/>
        <dsp:cNvSpPr/>
      </dsp:nvSpPr>
      <dsp:spPr>
        <a:xfrm>
          <a:off x="1918272" y="2975675"/>
          <a:ext cx="4982239" cy="1660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772" tIns="175772" rIns="175772" bIns="17577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>
              <a:latin typeface="Times New Roman" panose="02020603050405020304" pitchFamily="18" charset="0"/>
              <a:cs typeface="Times New Roman" panose="02020603050405020304" pitchFamily="18" charset="0"/>
            </a:rPr>
            <a:t>8б- 89053143662     gulschat.d@mail.ru</a:t>
          </a:r>
          <a:endParaRPr lang="en-US" sz="2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18272" y="2975675"/>
        <a:ext cx="4982239" cy="1660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2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87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11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3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355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355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200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593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5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1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48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15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91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49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74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8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6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9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1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5/15/2020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324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0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7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9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0C60DEB-11C6-4A8E-97A6-E6B1ED30A0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DFFBEF-9567-41AB-9E91-461206F9F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ru-RU" sz="5800" dirty="0" err="1"/>
              <a:t>Р.р</a:t>
            </a:r>
            <a:r>
              <a:rPr lang="ru-RU" sz="5800" dirty="0"/>
              <a:t> Картина “Одиночество” Наиля Галимова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39B0D3E-41C6-4965-AC5C-AB98014AB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57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Объект 4" descr="Изображение выглядит как лошадиные, внешний, трава, стоит&#10;&#10;Автоматически созданное описание">
            <a:extLst>
              <a:ext uri="{FF2B5EF4-FFF2-40B4-BE49-F238E27FC236}">
                <a16:creationId xmlns:a16="http://schemas.microsoft.com/office/drawing/2014/main" id="{CA7300B1-B83F-46F2-89BA-5752E953A1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8" r="18335" b="1"/>
          <a:stretch/>
        </p:blipFill>
        <p:spPr>
          <a:xfrm>
            <a:off x="20" y="10"/>
            <a:ext cx="6392647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C6EB9C-3B93-4DB4-B02D-A75A18C1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tt-RU" sz="310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Картинаны игътибар белән карагыз һәм биремнәрне үтәгез.</a:t>
            </a:r>
            <a:endParaRPr lang="ru-RU" sz="3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7992A12-D48C-4662-B005-972C346C5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t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Картина турында түбәндәге таләпләр үтәлгән , үзара бәйләнешле 5 җөмлә языгыз:</a:t>
            </a:r>
          </a:p>
          <a:p>
            <a:pPr marL="342900" indent="-342900">
              <a:buAutoNum type="arabicPeriod"/>
            </a:pPr>
            <a:r>
              <a:rPr lang="tt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җыйнак җөмлә </a:t>
            </a:r>
          </a:p>
          <a:p>
            <a:pPr marL="342900" indent="-342900">
              <a:buAutoNum type="arabicPeriod"/>
            </a:pPr>
            <a:r>
              <a:rPr lang="tt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тиңдәш кисәкле җөмлә</a:t>
            </a:r>
          </a:p>
          <a:p>
            <a:pPr marL="342900" indent="-342900">
              <a:buAutoNum type="arabicPeriod"/>
            </a:pPr>
            <a:r>
              <a:rPr lang="tt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аерымланган хәл булган җөмлә.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04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6575C-561C-4DBF-86C9-BD8E443C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tt-RU" sz="6000"/>
              <a:t>Кире элемтә:</a:t>
            </a:r>
            <a:endParaRPr lang="ru-RU" sz="6000"/>
          </a:p>
        </p:txBody>
      </p:sp>
      <p:sp>
        <p:nvSpPr>
          <p:cNvPr id="34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CF7F0B8-9386-4D76-AF62-AFB280C128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11063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4428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LeftStep">
      <a:dk1>
        <a:srgbClr val="000000"/>
      </a:dk1>
      <a:lt1>
        <a:srgbClr val="FFFFFF"/>
      </a:lt1>
      <a:dk2>
        <a:srgbClr val="412D24"/>
      </a:dk2>
      <a:lt2>
        <a:srgbClr val="E8E2E8"/>
      </a:lt2>
      <a:accent1>
        <a:srgbClr val="27B821"/>
      </a:accent1>
      <a:accent2>
        <a:srgbClr val="5DB414"/>
      </a:accent2>
      <a:accent3>
        <a:srgbClr val="98A91E"/>
      </a:accent3>
      <a:accent4>
        <a:srgbClr val="CF9917"/>
      </a:accent4>
      <a:accent5>
        <a:srgbClr val="E76029"/>
      </a:accent5>
      <a:accent6>
        <a:srgbClr val="D5172F"/>
      </a:accent6>
      <a:hlink>
        <a:srgbClr val="BD49C2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Garamond</vt:lpstr>
      <vt:lpstr>The Hand</vt:lpstr>
      <vt:lpstr>The Serif Hand Black</vt:lpstr>
      <vt:lpstr>Times New Roman</vt:lpstr>
      <vt:lpstr>SavonVTI</vt:lpstr>
      <vt:lpstr>SketchyVTI</vt:lpstr>
      <vt:lpstr>Р.р Картина “Одиночество” Наиля Галимова</vt:lpstr>
      <vt:lpstr>Картинаны игътибар белән карагыз һәм биремнәрне үтәгез.</vt:lpstr>
      <vt:lpstr>Кире элемтә: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Р.р Картина “Одиночество” Наиля Галимова</dc:title>
  <dc:creator>Диляра Бариева</dc:creator>
  <cp:lastModifiedBy>Диляра Бариева</cp:lastModifiedBy>
  <cp:revision>1</cp:revision>
  <dcterms:created xsi:type="dcterms:W3CDTF">2020-05-15T19:38:32Z</dcterms:created>
  <dcterms:modified xsi:type="dcterms:W3CDTF">2020-05-15T19:39:01Z</dcterms:modified>
</cp:coreProperties>
</file>