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3632448" cy="17526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2020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7170" name="Picture 2" descr="ÐÐ°ÑÑÐ¸Ð½ÐºÐ¸ Ð¿Ð¾ Ð·Ð°Ð¿ÑÐ¾ÑÑ ÐµÐ³Ñ Ð¿Ð¾ ÑÑÑÑÐºÐ¾Ð¼Ñ Ð·Ð°Ð´Ð°Ð½Ð¸Ðµ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848872" cy="153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ÐÐ°ÑÑÐ¸Ð½ÐºÐ¸ Ð¿Ð¾ Ð·Ð°Ð¿ÑÐ¾ÑÑ ÐµÐ³Ñ Ð¿Ð¾ ÑÑÑÑÐºÐ¾Ð¼Ñ Ð·Ð°Ð´Ð°Ð½Ð¸Ðµ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677988" cy="19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ÐÐ°ÑÑÐ¸Ð½ÐºÐ¸ Ð¿Ð¾ Ð·Ð°Ð¿ÑÐ¾ÑÑ ÐµÐ³Ñ Ð¿Ð¾ ÑÑÑÑÐºÐ¾Ð¼Ñ Ð·Ð°Ð´Ð°Ð½Ð¸Ðµ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12976"/>
            <a:ext cx="3312368" cy="207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321297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 задание.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0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8686800" cy="579350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5821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37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ГРАММАТИЧЕСКИЕ ОШИБКИ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402142"/>
              </p:ext>
            </p:extLst>
          </p:nvPr>
        </p:nvGraphicFramePr>
        <p:xfrm>
          <a:off x="323528" y="980728"/>
          <a:ext cx="8568952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08393"/>
                <a:gridCol w="3960559"/>
              </a:tblGrid>
              <a:tr h="54732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А) неправильное употребление падежной формы существительного с предлогом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Б) неправильное построение предложения с деепричастным оборотом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В) нарушение в построении предложения с причастным оборотом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Г) нарушение связи между подлежащим и сказуемым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Д) нарушение в построении предложения с несогласованным приложением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Е) ошибка в построении предложения с однородными членами </a:t>
                      </a:r>
                    </a:p>
                    <a:p>
                      <a:r>
                        <a:rPr lang="ru-RU" sz="2400" b="1" dirty="0" smtClean="0"/>
                        <a:t>Ж) неправильное построение предложения с косвенной речью </a:t>
                      </a:r>
                      <a:r>
                        <a:rPr lang="ru-RU" sz="2400" b="1" baseline="0" dirty="0" smtClean="0"/>
                        <a:t> </a:t>
                      </a:r>
                    </a:p>
                    <a:p>
                      <a:r>
                        <a:rPr lang="ru-RU" sz="2400" b="1" baseline="0" dirty="0" smtClean="0"/>
                        <a:t>З)</a:t>
                      </a:r>
                      <a:r>
                        <a:rPr lang="ru-RU" sz="2400" b="1" dirty="0" smtClean="0"/>
                        <a:t> нарушение видовременной соотнесённости глагольных форм</a:t>
                      </a:r>
                    </a:p>
                    <a:p>
                      <a:r>
                        <a:rPr lang="ru-RU" sz="2400" b="1" dirty="0" smtClean="0"/>
                        <a:t>И) нарушение в построении сложного предложения</a:t>
                      </a:r>
                    </a:p>
                    <a:p>
                      <a:r>
                        <a:rPr lang="ru-RU" sz="2400" b="1" dirty="0" smtClean="0"/>
                        <a:t>К) неправильное употребление имени числительного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82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692696"/>
            <a:ext cx="8712968" cy="5976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b="1" dirty="0" smtClean="0"/>
              <a:t>Найдите и определите вид грамматической ошибки.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 smtClean="0"/>
              <a:t>Замирает </a:t>
            </a:r>
            <a:r>
              <a:rPr lang="ru-RU" sz="2200" b="1" dirty="0"/>
              <a:t>на мгновение сердце и вдруг застучит вновь.</a:t>
            </a:r>
            <a:endParaRPr lang="ru-RU" sz="22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200" b="1" dirty="0" smtClean="0"/>
              <a:t>Благодаря </a:t>
            </a:r>
            <a:r>
              <a:rPr lang="ru-RU" sz="2200" b="1" dirty="0"/>
              <a:t>доброте и взаимопонимания родителей в семье всегда царили мир и </a:t>
            </a:r>
            <a:r>
              <a:rPr lang="ru-RU" sz="2200" b="1" dirty="0" smtClean="0"/>
              <a:t>согласие.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/>
              <a:t>Довольно скоро с пьесой “Ревизором</a:t>
            </a:r>
            <a:r>
              <a:rPr lang="ru-RU" sz="2200" b="1" dirty="0" smtClean="0"/>
              <a:t>”, </a:t>
            </a:r>
            <a:r>
              <a:rPr lang="ru-RU" sz="2200" b="1" dirty="0"/>
              <a:t>написанной Н.В</a:t>
            </a:r>
            <a:r>
              <a:rPr lang="ru-RU" sz="2200" b="1" dirty="0" smtClean="0"/>
              <a:t>. Гоголем, познакомились </a:t>
            </a:r>
            <a:r>
              <a:rPr lang="ru-RU" sz="2200" b="1" dirty="0"/>
              <a:t>все его друзья</a:t>
            </a:r>
            <a:r>
              <a:rPr lang="ru-RU" sz="2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/>
              <a:t>Участникам Парада Победы, приехавшей в Москву, вручили памятные подарки</a:t>
            </a:r>
            <a:r>
              <a:rPr lang="ru-RU" sz="2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/>
              <a:t>Изучая движения планет, ещё в Древней Греции высказывались интересные идеи</a:t>
            </a:r>
            <a:r>
              <a:rPr lang="ru-RU" sz="2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/>
              <a:t>Скалозуб </a:t>
            </a:r>
            <a:r>
              <a:rPr lang="ru-RU" sz="2200" b="1" dirty="0" smtClean="0"/>
              <a:t>гордо </a:t>
            </a:r>
            <a:r>
              <a:rPr lang="ru-RU" sz="2200" b="1" dirty="0"/>
              <a:t>замечает, что счастлив я в товарищах моих</a:t>
            </a:r>
            <a:r>
              <a:rPr lang="ru-RU" sz="2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/>
              <a:t>Мы любим и гордимся нашими </a:t>
            </a:r>
            <a:r>
              <a:rPr lang="ru-RU" sz="2200" b="1" dirty="0" smtClean="0"/>
              <a:t>лыжниками, </a:t>
            </a:r>
            <a:r>
              <a:rPr lang="ru-RU" sz="2200" b="1" dirty="0"/>
              <a:t>занявшими весь пьедестал</a:t>
            </a:r>
            <a:r>
              <a:rPr lang="ru-RU" sz="2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/>
              <a:t>Людям приказали </a:t>
            </a:r>
            <a:r>
              <a:rPr lang="ru-RU" sz="2200" b="1" dirty="0" smtClean="0"/>
              <a:t>выйти </a:t>
            </a:r>
            <a:r>
              <a:rPr lang="ru-RU" sz="2200" b="1" dirty="0"/>
              <a:t>из поезда. Так как </a:t>
            </a:r>
            <a:r>
              <a:rPr lang="ru-RU" sz="2200" b="1" dirty="0" smtClean="0"/>
              <a:t>был разрушен </a:t>
            </a:r>
            <a:r>
              <a:rPr lang="ru-RU" sz="2200" b="1" dirty="0"/>
              <a:t>мост</a:t>
            </a:r>
            <a:r>
              <a:rPr lang="ru-RU" sz="2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/>
              <a:t>Большинство возражали против такой оценки его творчества</a:t>
            </a:r>
            <a:r>
              <a:rPr lang="ru-RU" sz="22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b="1" dirty="0"/>
              <a:t>Обычно молодежь является носителями передовых идей.</a:t>
            </a:r>
          </a:p>
        </p:txBody>
      </p:sp>
    </p:spTree>
    <p:extLst>
      <p:ext uri="{BB962C8B-B14F-4D97-AF65-F5344CB8AC3E}">
        <p14:creationId xmlns:p14="http://schemas.microsoft.com/office/powerpoint/2010/main" val="13611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764704"/>
            <a:ext cx="8712968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 smtClean="0"/>
              <a:t>11. </a:t>
            </a:r>
            <a:r>
              <a:rPr lang="ru-RU" sz="2200" dirty="0" smtClean="0"/>
              <a:t>Лёд </a:t>
            </a:r>
            <a:r>
              <a:rPr lang="ru-RU" sz="2200" dirty="0"/>
              <a:t>блестит под ногами, тающий на солнце.</a:t>
            </a:r>
          </a:p>
          <a:p>
            <a:pPr marL="0" indent="0">
              <a:buNone/>
            </a:pPr>
            <a:r>
              <a:rPr lang="ru-RU" sz="2200" b="1" dirty="0" smtClean="0"/>
              <a:t>12. </a:t>
            </a:r>
            <a:r>
              <a:rPr lang="ru-RU" sz="2200" dirty="0" smtClean="0"/>
              <a:t>Когда </a:t>
            </a:r>
            <a:r>
              <a:rPr lang="ru-RU" sz="2200" dirty="0"/>
              <a:t>тяжёлый бой уже закончился, но кое-где ещё слышны были отдельные выстрелы</a:t>
            </a:r>
            <a:r>
              <a:rPr lang="ru-RU" sz="2200" dirty="0" smtClean="0"/>
              <a:t>.</a:t>
            </a:r>
          </a:p>
          <a:p>
            <a:pPr marL="0" indent="0">
              <a:buNone/>
            </a:pPr>
            <a:r>
              <a:rPr lang="ru-RU" sz="2200" b="1" dirty="0" smtClean="0"/>
              <a:t>13. </a:t>
            </a:r>
            <a:r>
              <a:rPr lang="ru-RU" sz="2200" dirty="0"/>
              <a:t>Охотники, заблудившиеся в тайге, застрелили троих волков.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14. </a:t>
            </a:r>
            <a:r>
              <a:rPr lang="ru-RU" sz="2200" dirty="0"/>
              <a:t>Этот человек был добрый, скромный, но в то же время смешным и нелепым. 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15. </a:t>
            </a:r>
            <a:r>
              <a:rPr lang="ru-RU" sz="2200" dirty="0"/>
              <a:t>Базаров говорит Аркадию, что твой отец — человек отставной.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16. </a:t>
            </a:r>
            <a:r>
              <a:rPr lang="ru-RU" sz="2200" dirty="0"/>
              <a:t>Окончив с отличием техникум, следующим шагом было поступление в университет, находившейся в нашем городе.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17. </a:t>
            </a:r>
            <a:r>
              <a:rPr lang="ru-RU" sz="2200" dirty="0"/>
              <a:t>Я очень сожалею за случившееся.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18. </a:t>
            </a:r>
            <a:r>
              <a:rPr lang="ru-RU" sz="2200" dirty="0"/>
              <a:t>По окончании спектакля в театре “</a:t>
            </a:r>
            <a:r>
              <a:rPr lang="ru-RU" sz="2200" dirty="0" err="1"/>
              <a:t>Сатириконе</a:t>
            </a:r>
            <a:r>
              <a:rPr lang="ru-RU" sz="2200" dirty="0"/>
              <a:t>” зрители долго не расходились.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19. </a:t>
            </a:r>
            <a:r>
              <a:rPr lang="ru-RU" sz="2200" dirty="0"/>
              <a:t>Когда их сын очень изменился, родители страдают. 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20. </a:t>
            </a:r>
            <a:r>
              <a:rPr lang="ru-RU" sz="2200" dirty="0"/>
              <a:t>Трое студенток, сдавших экзамен вовремя, уехали на практику раньше</a:t>
            </a:r>
            <a:r>
              <a:rPr lang="ru-RU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24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764704"/>
            <a:ext cx="8784976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100" b="1" dirty="0" smtClean="0"/>
              <a:t>21.</a:t>
            </a:r>
            <a:r>
              <a:rPr lang="ru-RU" sz="2100" b="1" dirty="0"/>
              <a:t> </a:t>
            </a:r>
            <a:r>
              <a:rPr lang="ru-RU" sz="2100" dirty="0"/>
              <a:t>Все </a:t>
            </a:r>
            <a:r>
              <a:rPr lang="ru-RU" sz="2100" dirty="0" smtClean="0"/>
              <a:t>с нетерпением ждали </a:t>
            </a:r>
            <a:r>
              <a:rPr lang="ru-RU" sz="2100" dirty="0"/>
              <a:t>победы и когда прогонят врага с родной земли.</a:t>
            </a:r>
            <a:r>
              <a:rPr lang="ru-RU" sz="2100" b="1" dirty="0"/>
              <a:t> </a:t>
            </a:r>
            <a:endParaRPr lang="ru-RU" sz="2100" b="1" dirty="0" smtClean="0"/>
          </a:p>
          <a:p>
            <a:pPr marL="0" indent="0">
              <a:buNone/>
            </a:pPr>
            <a:r>
              <a:rPr lang="ru-RU" sz="2100" b="1" dirty="0" smtClean="0"/>
              <a:t>22. </a:t>
            </a:r>
            <a:r>
              <a:rPr lang="ru-RU" sz="2100" dirty="0"/>
              <a:t>Автор сказал, что я не согласен с мнением рецензента, написавшего разгромную статью</a:t>
            </a:r>
            <a:r>
              <a:rPr lang="ru-RU" sz="2100" i="1" dirty="0"/>
              <a:t>.</a:t>
            </a:r>
            <a:endParaRPr lang="ru-RU" sz="2100" dirty="0" smtClean="0"/>
          </a:p>
          <a:p>
            <a:pPr marL="0" indent="0">
              <a:buNone/>
            </a:pPr>
            <a:r>
              <a:rPr lang="ru-RU" sz="2100" b="1" dirty="0" smtClean="0"/>
              <a:t>23. </a:t>
            </a:r>
            <a:r>
              <a:rPr lang="ru-RU" sz="2100" dirty="0"/>
              <a:t>Вопреки указания директора, отгрузка товаров, востребованных потребителями, не была начата в срок.</a:t>
            </a:r>
            <a:endParaRPr lang="ru-RU" sz="2100" dirty="0" smtClean="0"/>
          </a:p>
          <a:p>
            <a:pPr marL="0" indent="0">
              <a:buNone/>
            </a:pPr>
            <a:r>
              <a:rPr lang="ru-RU" sz="2100" b="1" dirty="0" smtClean="0"/>
              <a:t>24.</a:t>
            </a:r>
            <a:r>
              <a:rPr lang="ru-RU" sz="2100" b="1" dirty="0"/>
              <a:t> </a:t>
            </a:r>
            <a:r>
              <a:rPr lang="ru-RU" sz="2100" dirty="0"/>
              <a:t>Это рассказ о человеке, возвращённом после войны в </a:t>
            </a:r>
            <a:r>
              <a:rPr lang="ru-RU" sz="2100" dirty="0" smtClean="0"/>
              <a:t>родной город</a:t>
            </a:r>
            <a:r>
              <a:rPr lang="ru-RU" sz="2100" dirty="0"/>
              <a:t>.</a:t>
            </a:r>
            <a:endParaRPr lang="ru-RU" sz="2100" dirty="0" smtClean="0"/>
          </a:p>
          <a:p>
            <a:pPr marL="0" indent="0">
              <a:buNone/>
            </a:pPr>
            <a:r>
              <a:rPr lang="ru-RU" sz="2100" b="1" dirty="0" smtClean="0"/>
              <a:t>25. </a:t>
            </a:r>
            <a:r>
              <a:rPr lang="ru-RU" sz="2100" dirty="0"/>
              <a:t>Около </a:t>
            </a:r>
            <a:r>
              <a:rPr lang="ru-RU" sz="2100" dirty="0" err="1"/>
              <a:t>семиста</a:t>
            </a:r>
            <a:r>
              <a:rPr lang="ru-RU" sz="2100" dirty="0"/>
              <a:t> студентов обучаются в </a:t>
            </a:r>
            <a:r>
              <a:rPr lang="ru-RU" sz="2100" dirty="0" smtClean="0"/>
              <a:t>колледже, расположенном в этом живописном уголке.</a:t>
            </a:r>
          </a:p>
          <a:p>
            <a:pPr marL="0" indent="0">
              <a:buNone/>
            </a:pPr>
            <a:r>
              <a:rPr lang="ru-RU" sz="2100" b="1" dirty="0" smtClean="0"/>
              <a:t>26. </a:t>
            </a:r>
            <a:r>
              <a:rPr lang="ru-RU" sz="2100" dirty="0"/>
              <a:t>Большинство делегатов, собравшихся на </a:t>
            </a:r>
            <a:r>
              <a:rPr lang="ru-RU" sz="2100" dirty="0" smtClean="0"/>
              <a:t>съезде работников тяжёлой промышленности, </a:t>
            </a:r>
            <a:r>
              <a:rPr lang="ru-RU" sz="2100" dirty="0"/>
              <a:t>поддержали выступление оратора.</a:t>
            </a:r>
            <a:endParaRPr lang="ru-RU" sz="2100" dirty="0" smtClean="0"/>
          </a:p>
          <a:p>
            <a:pPr marL="0" indent="0">
              <a:buNone/>
            </a:pPr>
            <a:r>
              <a:rPr lang="ru-RU" sz="2100" b="1" dirty="0" smtClean="0"/>
              <a:t>27. </a:t>
            </a:r>
            <a:r>
              <a:rPr lang="ru-RU" sz="2100" dirty="0"/>
              <a:t>Стараясь убедить читателей, часто достигается обратный результат</a:t>
            </a:r>
            <a:r>
              <a:rPr lang="ru-RU" sz="2100" b="1" dirty="0"/>
              <a:t>.</a:t>
            </a:r>
            <a:endParaRPr lang="ru-RU" sz="2100" b="1" dirty="0" smtClean="0"/>
          </a:p>
          <a:p>
            <a:pPr marL="0" indent="0">
              <a:buNone/>
            </a:pPr>
            <a:r>
              <a:rPr lang="ru-RU" sz="2100" b="1" dirty="0" smtClean="0"/>
              <a:t>28. </a:t>
            </a:r>
            <a:r>
              <a:rPr lang="ru-RU" sz="2100" dirty="0"/>
              <a:t>Когда брат просыпался, я собираюсь в школу.</a:t>
            </a:r>
            <a:endParaRPr lang="ru-RU" sz="2100" dirty="0" smtClean="0"/>
          </a:p>
          <a:p>
            <a:pPr marL="0" indent="0">
              <a:buNone/>
            </a:pPr>
            <a:r>
              <a:rPr lang="ru-RU" sz="2100" b="1" dirty="0" smtClean="0"/>
              <a:t>29. </a:t>
            </a:r>
            <a:r>
              <a:rPr lang="ru-RU" sz="2100" dirty="0"/>
              <a:t>В журнале “Юности” опубликована новая повесть известного писателя.</a:t>
            </a:r>
            <a:endParaRPr lang="ru-RU" sz="2100" dirty="0" smtClean="0"/>
          </a:p>
          <a:p>
            <a:pPr marL="0" indent="0">
              <a:buNone/>
            </a:pPr>
            <a:r>
              <a:rPr lang="ru-RU" sz="2100" b="1" dirty="0" smtClean="0"/>
              <a:t>30. </a:t>
            </a:r>
            <a:r>
              <a:rPr lang="ru-RU" sz="2100" dirty="0"/>
              <a:t>Читательницы мечтают и верят в ту возвышенную любовь, которая описана в женских романах.</a:t>
            </a:r>
            <a:endParaRPr lang="ru-RU" sz="2100" dirty="0" smtClean="0"/>
          </a:p>
        </p:txBody>
      </p:sp>
    </p:spTree>
    <p:extLst>
      <p:ext uri="{BB962C8B-B14F-4D97-AF65-F5344CB8AC3E}">
        <p14:creationId xmlns:p14="http://schemas.microsoft.com/office/powerpoint/2010/main" val="232385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764704"/>
            <a:ext cx="8712968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 smtClean="0"/>
              <a:t>31</a:t>
            </a:r>
            <a:r>
              <a:rPr lang="ru-RU" sz="2200" dirty="0" smtClean="0"/>
              <a:t>. </a:t>
            </a:r>
            <a:r>
              <a:rPr lang="ru-RU" sz="2200" dirty="0"/>
              <a:t>Все, кто хотя бы раз смотрел фильм “Белые солнца пустыни”, легко узнают цитаты из него</a:t>
            </a:r>
            <a:r>
              <a:rPr lang="ru-RU" sz="2200" dirty="0" smtClean="0"/>
              <a:t>.</a:t>
            </a:r>
          </a:p>
          <a:p>
            <a:pPr marL="0" indent="0">
              <a:buNone/>
            </a:pPr>
            <a:r>
              <a:rPr lang="ru-RU" sz="2200" b="1" dirty="0" smtClean="0"/>
              <a:t>32.</a:t>
            </a:r>
            <a:r>
              <a:rPr lang="ru-RU" sz="2200" dirty="0" smtClean="0"/>
              <a:t> </a:t>
            </a:r>
            <a:r>
              <a:rPr lang="ru-RU" sz="2200" dirty="0"/>
              <a:t>Пригласив девушку в кинотеатр, моя галантность не знала границ.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33.</a:t>
            </a:r>
            <a:r>
              <a:rPr lang="ru-RU" sz="2200" dirty="0"/>
              <a:t> Ученики ухаживали за деревьями так, что это делают </a:t>
            </a:r>
            <a:r>
              <a:rPr lang="ru-RU" sz="2200" dirty="0" smtClean="0"/>
              <a:t>садоводы.</a:t>
            </a:r>
          </a:p>
          <a:p>
            <a:pPr marL="0" indent="0">
              <a:buNone/>
            </a:pPr>
            <a:r>
              <a:rPr lang="ru-RU" sz="2200" b="1" dirty="0" smtClean="0"/>
              <a:t>34.</a:t>
            </a:r>
            <a:r>
              <a:rPr lang="ru-RU" sz="2200" dirty="0"/>
              <a:t> Вернувшись со школы, он сразу сел за уроки, заданные на вторник.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35.</a:t>
            </a:r>
            <a:r>
              <a:rPr lang="ru-RU" sz="2200" dirty="0" smtClean="0"/>
              <a:t> </a:t>
            </a:r>
            <a:r>
              <a:rPr lang="ru-RU" sz="2200" dirty="0"/>
              <a:t>Кот от радости виляет хвостом и весело мяукал.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36.</a:t>
            </a:r>
            <a:r>
              <a:rPr lang="ru-RU" sz="2200" dirty="0"/>
              <a:t> Неизвестный осведомился у Ивана, что какие книги он предпочитает.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37.</a:t>
            </a:r>
            <a:r>
              <a:rPr lang="ru-RU" sz="2200" dirty="0"/>
              <a:t> Туристы, прибывшие из Китая, побывали не только в Москве, а также в Санкт-Петербурге.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38.</a:t>
            </a:r>
            <a:r>
              <a:rPr lang="ru-RU" sz="2200" dirty="0" smtClean="0"/>
              <a:t> </a:t>
            </a:r>
            <a:r>
              <a:rPr lang="ru-RU" sz="2200" dirty="0"/>
              <a:t>СМИ следит за ситуацией не только в регионе, но и во всей стране.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39. </a:t>
            </a:r>
            <a:r>
              <a:rPr lang="ru-RU" sz="2200" dirty="0"/>
              <a:t>Эти люди сделали очень много для своей страны, отдавшие жизнь во имя свободы. 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40. </a:t>
            </a:r>
            <a:r>
              <a:rPr lang="ru-RU" sz="2200" dirty="0"/>
              <a:t>Она говорила то, что в жизни есть не только полезное, но и прекрасное. </a:t>
            </a: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15927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ОТВЕТЫ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787208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-  2, 17, 23, 34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 – 5, 16, 27, 32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– 4, 11, 24, 39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 – 9, 10, 26, 38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 – 3, 18, 29. 31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 – 7, 14, 30, 37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 – 6, 15, 22, 36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 – 1, 19, 28, 35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 – 8, 12, 21, 33, 40</a:t>
            </a: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 – 13, 20, 25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194" name="Picture 2" descr="ÐÐ°ÑÑÐ¸Ð½ÐºÐ¸ Ð¿Ð¾ Ð·Ð°Ð¿ÑÐ¾ÑÑ ÐµÐ³Ñ Ð¿Ð¾ ÑÑÑÑÐºÐ¾Ð¼Ñ Ð·Ð°Ð´Ð°Ð½Ð¸Ðµ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951" y="764704"/>
            <a:ext cx="277180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67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Отработать на сайте решу </a:t>
            </a:r>
            <a:r>
              <a:rPr lang="ru-RU" dirty="0" err="1" smtClean="0"/>
              <a:t>егэ</a:t>
            </a:r>
            <a:r>
              <a:rPr lang="ru-RU" dirty="0" smtClean="0"/>
              <a:t> 8 задание</a:t>
            </a:r>
          </a:p>
          <a:p>
            <a:r>
              <a:rPr lang="ru-RU" dirty="0" smtClean="0"/>
              <a:t>2. Проштудировать сборник </a:t>
            </a:r>
            <a:r>
              <a:rPr lang="ru-RU" dirty="0" err="1" smtClean="0"/>
              <a:t>Драпкиной</a:t>
            </a:r>
            <a:endParaRPr lang="ru-RU" dirty="0" smtClean="0"/>
          </a:p>
          <a:p>
            <a:r>
              <a:rPr lang="ru-RU" dirty="0" smtClean="0"/>
              <a:t>3. Решить вариант 30 на </a:t>
            </a:r>
            <a:r>
              <a:rPr lang="ru-RU" smtClean="0"/>
              <a:t>сайте Захарьиной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092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444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ГРАММАТИЧЕСКИЕ ОШИБКИ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ОТВЕТЫ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20</cp:revision>
  <dcterms:created xsi:type="dcterms:W3CDTF">2018-04-26T12:37:06Z</dcterms:created>
  <dcterms:modified xsi:type="dcterms:W3CDTF">2020-04-27T11:43:29Z</dcterms:modified>
</cp:coreProperties>
</file>