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1609/main/" TargetMode="External"/><Relationship Id="rId2" Type="http://schemas.openxmlformats.org/officeDocument/2006/relationships/hyperlink" Target="https://resh.edu.ru/subject/lesson/2066/ma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Кислородсодержащие соединения. Спирты (метанол, этанол, глицерин). Карбоновые кислоты (уксусная, аминоуксусная, стеариновая и пальмитиновая кислоты). Биологически активные вещества: жиры, углеводы, белки.</a:t>
            </a:r>
          </a:p>
        </p:txBody>
      </p:sp>
    </p:spTree>
    <p:extLst>
      <p:ext uri="{BB962C8B-B14F-4D97-AF65-F5344CB8AC3E}">
        <p14:creationId xmlns:p14="http://schemas.microsoft.com/office/powerpoint/2010/main" val="131311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видеоуроки</a:t>
            </a:r>
            <a:r>
              <a:rPr lang="ru-RU" dirty="0" smtClean="0"/>
              <a:t>:</a:t>
            </a:r>
          </a:p>
          <a:p>
            <a:r>
              <a:rPr lang="ru-RU" dirty="0">
                <a:hlinkClick r:id="rId2"/>
              </a:rPr>
              <a:t>https://resh.edu.ru/subject/lesson/2066/main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>
                <a:hlinkClick r:id="rId2"/>
              </a:rPr>
              <a:t>https://resh.edu.ru/subject/lesson/2066/main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>
                <a:hlinkClick r:id="rId3"/>
              </a:rPr>
              <a:t>https://resh.edu.ru/subject/lesson/1609/main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ru-RU" dirty="0" smtClean="0"/>
              <a:t>Или изучите параграфы 55-58</a:t>
            </a:r>
          </a:p>
          <a:p>
            <a:r>
              <a:rPr lang="ru-RU" dirty="0" smtClean="0"/>
              <a:t>Запишите основные формулы веществ в тетрадь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60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Прочитать параграфы </a:t>
            </a:r>
            <a:r>
              <a:rPr lang="ru-RU" dirty="0" smtClean="0"/>
              <a:t>55-58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035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Кислородсодержащие соединения. Спирты (метанол, этанол, глицерин). Карбоновые кислоты (уксусная, аминоуксусная, стеариновая и пальмитиновая кислоты). Биологически активные вещества: жиры, углеводы, белки.</vt:lpstr>
      <vt:lpstr>Задание: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Кислородсодержащие соединения. Спирты (метанол, этанол, глицерин). Карбоновые кислоты (уксусная, аминоуксусная, стеариновая и пальмитиновая кислоты). Биологически активные вещества: жиры, углеводы, белки.</dc:title>
  <cp:lastModifiedBy>Admin</cp:lastModifiedBy>
  <cp:revision>1</cp:revision>
  <dcterms:modified xsi:type="dcterms:W3CDTF">2020-04-26T17:02:50Z</dcterms:modified>
</cp:coreProperties>
</file>