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1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Обобщающее </a:t>
            </a:r>
            <a:r>
              <a:rPr lang="ru-RU" dirty="0" smtClean="0"/>
              <a:t>повторение</a:t>
            </a:r>
            <a:r>
              <a:rPr lang="en-US" dirty="0" smtClean="0"/>
              <a:t> </a:t>
            </a:r>
            <a:r>
              <a:rPr lang="ru-RU" dirty="0" smtClean="0"/>
              <a:t>тем </a:t>
            </a:r>
            <a:r>
              <a:rPr lang="ru-RU" dirty="0" smtClean="0"/>
              <a:t>«Первоначальные сведения </a:t>
            </a:r>
            <a:r>
              <a:rPr lang="ru-RU" dirty="0" smtClean="0"/>
              <a:t>о строении вещества», «Взаимодействие тел», «Давление тел», «Работа, мощность, энергия»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5696" y="4797152"/>
            <a:ext cx="6400800" cy="1752600"/>
          </a:xfrm>
        </p:spPr>
        <p:txBody>
          <a:bodyPr/>
          <a:lstStyle/>
          <a:p>
            <a:r>
              <a:rPr lang="ru-RU" dirty="0" smtClean="0"/>
              <a:t>В </a:t>
            </a:r>
            <a:r>
              <a:rPr lang="ru-RU" dirty="0" err="1" smtClean="0"/>
              <a:t>ватсапе</a:t>
            </a:r>
            <a:r>
              <a:rPr lang="ru-RU" dirty="0" smtClean="0"/>
              <a:t> будет дана ссылка </a:t>
            </a:r>
            <a:r>
              <a:rPr lang="ru-RU" smtClean="0"/>
              <a:t>на задания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78499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Обобщающее повторение тем «Первоначальные сведения о строении вещества», «Взаимодействие тел», «Давление тел», «Работа, мощность, энергия»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Обобщающее повторение тем «первоначальные сведения о строении вещества», «Взаимодействие тел», «Давление тел», «Работа, мощность, энергия»</dc:title>
  <cp:lastModifiedBy>Admin</cp:lastModifiedBy>
  <cp:revision>2</cp:revision>
  <dcterms:modified xsi:type="dcterms:W3CDTF">2020-05-13T14:26:02Z</dcterms:modified>
</cp:coreProperties>
</file>