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E4FA-15FA-4B49-8B6D-4503988577E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3D5A-D75C-4C47-830A-12C85FDC9A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E4FA-15FA-4B49-8B6D-4503988577E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3D5A-D75C-4C47-830A-12C85FDC9A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E4FA-15FA-4B49-8B6D-4503988577E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3D5A-D75C-4C47-830A-12C85FDC9A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E4FA-15FA-4B49-8B6D-4503988577E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3D5A-D75C-4C47-830A-12C85FDC9A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E4FA-15FA-4B49-8B6D-4503988577E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3D5A-D75C-4C47-830A-12C85FDC9A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E4FA-15FA-4B49-8B6D-4503988577E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3D5A-D75C-4C47-830A-12C85FDC9A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E4FA-15FA-4B49-8B6D-4503988577E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3D5A-D75C-4C47-830A-12C85FDC9A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E4FA-15FA-4B49-8B6D-4503988577E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3D5A-D75C-4C47-830A-12C85FDC9A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E4FA-15FA-4B49-8B6D-4503988577E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3D5A-D75C-4C47-830A-12C85FDC9A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E4FA-15FA-4B49-8B6D-4503988577E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3D5A-D75C-4C47-830A-12C85FDC9A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E4FA-15FA-4B49-8B6D-4503988577E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3D5A-D75C-4C47-830A-12C85FDC9A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EE4FA-15FA-4B49-8B6D-4503988577E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83D5A-D75C-4C47-830A-12C85FDC9A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t-RU" sz="6000" b="1" dirty="0" smtClean="0"/>
              <a:t>Алмашлыкларны кабатлау.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t-RU" sz="6000" b="1" dirty="0" smtClean="0"/>
              <a:t>Сыйныф эше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t-RU" sz="4800" dirty="0" smtClean="0"/>
              <a:t>71-74 нче битләрдәге кагыйдәләрне кабатларга.</a:t>
            </a:r>
            <a:endParaRPr lang="ru-RU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742950" indent="-742950">
              <a:buNone/>
            </a:pPr>
            <a:r>
              <a:rPr lang="ru-RU" sz="4000" dirty="0" smtClean="0"/>
              <a:t> </a:t>
            </a:r>
            <a:r>
              <a:rPr lang="ru-RU" sz="4000" dirty="0" smtClean="0"/>
              <a:t>            </a:t>
            </a:r>
            <a:r>
              <a:rPr lang="ru-RU" sz="4000" b="1" dirty="0" smtClean="0"/>
              <a:t>Тест </a:t>
            </a:r>
            <a:r>
              <a:rPr lang="ru-RU" sz="4000" b="1" dirty="0" err="1" smtClean="0"/>
              <a:t>эшләп җибәрергә</a:t>
            </a:r>
            <a:r>
              <a:rPr lang="ru-RU" sz="4000" b="1" dirty="0" smtClean="0"/>
              <a:t>.</a:t>
            </a:r>
            <a:endParaRPr lang="en-US" sz="4000" b="1" dirty="0" smtClean="0"/>
          </a:p>
          <a:p>
            <a:pPr marL="742950" indent="-742950">
              <a:buAutoNum type="arabicPeriod"/>
            </a:pPr>
            <a:r>
              <a:rPr lang="ru-RU" sz="2800" dirty="0" err="1" smtClean="0"/>
              <a:t>Алмашлыкка</a:t>
            </a:r>
            <a:r>
              <a:rPr lang="ru-RU" sz="2800" dirty="0" smtClean="0"/>
              <a:t> </a:t>
            </a:r>
            <a:r>
              <a:rPr lang="ru-RU" sz="2800" dirty="0" smtClean="0"/>
              <a:t>туры </a:t>
            </a:r>
            <a:r>
              <a:rPr lang="ru-RU" sz="2800" dirty="0" err="1" smtClean="0"/>
              <a:t>килгән билгеләмәне күрсәт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а)  Предметны </a:t>
            </a:r>
            <a:r>
              <a:rPr lang="ru-RU" sz="2800" dirty="0" err="1" smtClean="0"/>
              <a:t>белдерә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б) </a:t>
            </a:r>
            <a:r>
              <a:rPr lang="ru-RU" sz="2800" dirty="0" err="1" smtClean="0"/>
              <a:t>Төрле сүз төркемнәрен алмаштырып</a:t>
            </a:r>
            <a:r>
              <a:rPr lang="ru-RU" sz="2800" dirty="0" smtClean="0"/>
              <a:t> </a:t>
            </a:r>
            <a:r>
              <a:rPr lang="ru-RU" sz="2800" dirty="0" err="1" smtClean="0"/>
              <a:t>килә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в) </a:t>
            </a:r>
            <a:r>
              <a:rPr lang="ru-RU" sz="2800" dirty="0" err="1" smtClean="0"/>
              <a:t>Предметның эшнен</a:t>
            </a:r>
            <a:r>
              <a:rPr lang="ru-RU" sz="2800" dirty="0" smtClean="0"/>
              <a:t>, </a:t>
            </a:r>
            <a:r>
              <a:rPr lang="ru-RU" sz="2800" dirty="0" err="1" smtClean="0"/>
              <a:t>хәрәкәтен белдерә</a:t>
            </a:r>
            <a:r>
              <a:rPr lang="ru-RU" sz="2800" dirty="0" smtClean="0"/>
              <a:t>.</a:t>
            </a:r>
            <a:endParaRPr lang="en-US" sz="2800" dirty="0" smtClean="0"/>
          </a:p>
          <a:p>
            <a:pPr marL="742950" indent="-742950">
              <a:buAutoNum type="arabicPeriod"/>
            </a:pPr>
            <a:r>
              <a:rPr lang="en-US" sz="2800" dirty="0" smtClean="0"/>
              <a:t>   </a:t>
            </a:r>
            <a:r>
              <a:rPr lang="ru-RU" sz="2800" dirty="0" smtClean="0"/>
              <a:t> 3  </a:t>
            </a:r>
            <a:r>
              <a:rPr lang="ru-RU" sz="2800" dirty="0" err="1" smtClean="0"/>
              <a:t>зат</a:t>
            </a:r>
            <a:r>
              <a:rPr lang="ru-RU" sz="2800" dirty="0" smtClean="0"/>
              <a:t> </a:t>
            </a:r>
            <a:r>
              <a:rPr lang="ru-RU" sz="2800" dirty="0" err="1" smtClean="0"/>
              <a:t>алмашлыкларын</a:t>
            </a:r>
            <a:r>
              <a:rPr lang="ru-RU" sz="2800" dirty="0" smtClean="0"/>
              <a:t> </a:t>
            </a:r>
            <a:r>
              <a:rPr lang="ru-RU" sz="2800" dirty="0" err="1" smtClean="0"/>
              <a:t>күрсәт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а)  </a:t>
            </a:r>
            <a:r>
              <a:rPr lang="ru-RU" sz="2800" dirty="0" err="1" smtClean="0"/>
              <a:t>Син</a:t>
            </a:r>
            <a:r>
              <a:rPr lang="ru-RU" sz="2800" dirty="0" smtClean="0"/>
              <a:t>, </a:t>
            </a:r>
            <a:r>
              <a:rPr lang="ru-RU" sz="2800" dirty="0" err="1" smtClean="0"/>
              <a:t>сез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б) Мин, без</a:t>
            </a:r>
            <a:br>
              <a:rPr lang="ru-RU" sz="2800" dirty="0" smtClean="0"/>
            </a:br>
            <a:r>
              <a:rPr lang="ru-RU" sz="2800" dirty="0" smtClean="0"/>
              <a:t>в) </a:t>
            </a:r>
            <a:r>
              <a:rPr lang="ru-RU" sz="2800" dirty="0" err="1" smtClean="0"/>
              <a:t>Ул</a:t>
            </a:r>
            <a:r>
              <a:rPr lang="ru-RU" sz="2800" dirty="0" smtClean="0"/>
              <a:t>, </a:t>
            </a:r>
            <a:r>
              <a:rPr lang="ru-RU" sz="2800" dirty="0" err="1" smtClean="0"/>
              <a:t>алар</a:t>
            </a:r>
            <a:endParaRPr lang="en-US" sz="2800" dirty="0" smtClean="0"/>
          </a:p>
          <a:p>
            <a:pPr marL="742950" indent="-742950">
              <a:buAutoNum type="arabicPeriod"/>
            </a:pPr>
            <a:r>
              <a:rPr lang="ru-RU" sz="2800" dirty="0" smtClean="0"/>
              <a:t> </a:t>
            </a:r>
            <a:r>
              <a:rPr lang="ru-RU" sz="2800" dirty="0" err="1" smtClean="0"/>
              <a:t>Сез</a:t>
            </a:r>
            <a:r>
              <a:rPr lang="ru-RU" sz="2800" dirty="0" smtClean="0"/>
              <a:t> </a:t>
            </a:r>
            <a:r>
              <a:rPr lang="ru-RU" sz="2800" dirty="0" err="1" smtClean="0"/>
              <a:t>ничә китап</a:t>
            </a:r>
            <a:r>
              <a:rPr lang="ru-RU" sz="2800" dirty="0" smtClean="0"/>
              <a:t> </a:t>
            </a:r>
            <a:r>
              <a:rPr lang="ru-RU" sz="2800" dirty="0" err="1" smtClean="0"/>
              <a:t>алдыгыз</a:t>
            </a:r>
            <a:r>
              <a:rPr lang="ru-RU" sz="2800" dirty="0" smtClean="0"/>
              <a:t>? </a:t>
            </a:r>
            <a:r>
              <a:rPr lang="ru-RU" sz="2800" dirty="0" err="1" smtClean="0"/>
              <a:t>Бу</a:t>
            </a:r>
            <a:r>
              <a:rPr lang="ru-RU" sz="2800" dirty="0" smtClean="0"/>
              <a:t> </a:t>
            </a:r>
            <a:r>
              <a:rPr lang="ru-RU" sz="2800" dirty="0" err="1" smtClean="0"/>
              <a:t>җөмләдә алмашлыкны</a:t>
            </a:r>
            <a:r>
              <a:rPr lang="ru-RU" sz="2800" dirty="0" smtClean="0"/>
              <a:t> тап, </a:t>
            </a:r>
            <a:r>
              <a:rPr lang="ru-RU" sz="2800" dirty="0" err="1" smtClean="0"/>
              <a:t>затын</a:t>
            </a:r>
            <a:r>
              <a:rPr lang="ru-RU" sz="2800" dirty="0" smtClean="0"/>
              <a:t> </a:t>
            </a:r>
            <a:r>
              <a:rPr lang="ru-RU" sz="2800" dirty="0" err="1" smtClean="0"/>
              <a:t>билгелә.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а)  1-зат                                                             </a:t>
            </a:r>
            <a:br>
              <a:rPr lang="ru-RU" sz="2800" dirty="0" smtClean="0"/>
            </a:br>
            <a:r>
              <a:rPr lang="ru-RU" sz="2800" dirty="0" smtClean="0"/>
              <a:t>б) 2-зат</a:t>
            </a:r>
            <a:br>
              <a:rPr lang="ru-RU" sz="2800" dirty="0" smtClean="0"/>
            </a:br>
            <a:r>
              <a:rPr lang="ru-RU" sz="2800" dirty="0" smtClean="0"/>
              <a:t>в) 3-зат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858024"/>
          </a:xfrm>
        </p:spPr>
        <p:txBody>
          <a:bodyPr>
            <a:normAutofit/>
          </a:bodyPr>
          <a:lstStyle/>
          <a:p>
            <a:pPr>
              <a:buNone/>
            </a:pPr>
            <a:endParaRPr lang="tt-RU" sz="4000" dirty="0" smtClean="0"/>
          </a:p>
          <a:p>
            <a:pPr>
              <a:buNone/>
            </a:pPr>
            <a:r>
              <a:rPr lang="tt-RU" sz="4000" dirty="0" smtClean="0"/>
              <a:t>4. Теге урам, бу күлмәк, шул кешеләр, шул тәрәзә, шул китап, бу мәктәп, бу йорт.</a:t>
            </a:r>
          </a:p>
          <a:p>
            <a:pPr>
              <a:buNone/>
            </a:pPr>
            <a:r>
              <a:rPr lang="tt-RU" sz="4000" dirty="0" smtClean="0"/>
              <a:t>( Русчага тәрҗемә итәргә, алмашлыкларны табарга).</a:t>
            </a:r>
          </a:p>
          <a:p>
            <a:pPr>
              <a:buNone/>
            </a:pPr>
            <a:r>
              <a:rPr lang="tt-RU" sz="4000" dirty="0" smtClean="0"/>
              <a:t>5. -ныкы, -неке кушымчаларына сүзләр язарга нинди кушымча булуын язарга.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68</Words>
  <Application>Microsoft Office PowerPoint</Application>
  <PresentationFormat>Экран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Алмашлыкларны кабатлау.</vt:lpstr>
      <vt:lpstr>Сыйныф эше</vt:lpstr>
      <vt:lpstr>Слайд 3</vt:lpstr>
      <vt:lpstr>Слайд 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Алмашлыкларны кабатлау.</dc:title>
  <dc:creator>Рамиля</dc:creator>
  <cp:lastModifiedBy>Разина</cp:lastModifiedBy>
  <cp:revision>9</cp:revision>
  <dcterms:created xsi:type="dcterms:W3CDTF">2020-04-16T07:13:14Z</dcterms:created>
  <dcterms:modified xsi:type="dcterms:W3CDTF">2020-05-06T05:52:35Z</dcterms:modified>
</cp:coreProperties>
</file>