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Лабораторная работа  № 10 «Исследование условий равновесия рычага»</a:t>
            </a:r>
          </a:p>
        </p:txBody>
      </p:sp>
    </p:spTree>
    <p:extLst>
      <p:ext uri="{BB962C8B-B14F-4D97-AF65-F5344CB8AC3E}">
        <p14:creationId xmlns:p14="http://schemas.microsoft.com/office/powerpoint/2010/main" val="358047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Изучите инструкцию к работе (учебник  с. 214, лабораторная работа 10)</a:t>
            </a:r>
          </a:p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</a:t>
            </a:r>
            <a:r>
              <a:rPr lang="ru-RU" dirty="0" smtClean="0"/>
              <a:t>: </a:t>
            </a:r>
            <a:r>
              <a:rPr lang="en-US" dirty="0"/>
              <a:t>https://yandex.ru/video/preview/?</a:t>
            </a:r>
            <a:r>
              <a:rPr lang="en-US" dirty="0" smtClean="0"/>
              <a:t>filmId=11984399032481202780&amp;parent-reqid=1587835233745996-201910194794123262000243-production-app-host-vla-web-yp-126&amp;path=wizard&amp;text=</a:t>
            </a:r>
            <a:r>
              <a:rPr lang="ru-RU" dirty="0" err="1"/>
              <a:t>видео+Лабораторная+работа</a:t>
            </a:r>
            <a:r>
              <a:rPr lang="ru-RU" dirty="0"/>
              <a:t>+№+10+«Исследование+условий+равновесия+рычага»+</a:t>
            </a:r>
            <a:r>
              <a:rPr lang="ru-RU" dirty="0" smtClean="0"/>
              <a:t>7+класс</a:t>
            </a:r>
          </a:p>
          <a:p>
            <a:r>
              <a:rPr lang="ru-RU" dirty="0" smtClean="0"/>
              <a:t>Оформите работу в тетради и отправьте по </a:t>
            </a:r>
            <a:r>
              <a:rPr lang="ru-RU" dirty="0" err="1" smtClean="0"/>
              <a:t>ватсапу</a:t>
            </a:r>
            <a:r>
              <a:rPr lang="ru-RU" dirty="0" smtClean="0"/>
              <a:t> учителю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3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Лабораторная работа </a:t>
            </a:r>
            <a:r>
              <a:rPr lang="ru-RU" sz="4400" dirty="0" smtClean="0"/>
              <a:t>№11</a:t>
            </a:r>
            <a:endParaRPr lang="en-US" sz="4400" dirty="0" smtClean="0"/>
          </a:p>
          <a:p>
            <a:pPr marL="0" indent="0" algn="ctr">
              <a:buNone/>
            </a:pPr>
            <a:r>
              <a:rPr lang="ru-RU" sz="4400" dirty="0" smtClean="0"/>
              <a:t>«Вычисление </a:t>
            </a:r>
            <a:r>
              <a:rPr lang="ru-RU" sz="4400" dirty="0"/>
              <a:t>КПД наклонной плоскости».</a:t>
            </a:r>
          </a:p>
        </p:txBody>
      </p:sp>
    </p:spTree>
    <p:extLst>
      <p:ext uri="{BB962C8B-B14F-4D97-AF65-F5344CB8AC3E}">
        <p14:creationId xmlns:p14="http://schemas.microsoft.com/office/powerpoint/2010/main" val="300028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Изучите инструкцию выполнения работы (учебник, с.215 лабораторная работа 11)</a:t>
            </a:r>
          </a:p>
          <a:p>
            <a:r>
              <a:rPr lang="ru-RU" dirty="0" smtClean="0"/>
              <a:t>Посмотрите </a:t>
            </a:r>
            <a:r>
              <a:rPr lang="ru-RU" dirty="0" err="1" smtClean="0"/>
              <a:t>видеоурок</a:t>
            </a:r>
            <a:r>
              <a:rPr lang="ru-RU" dirty="0" smtClean="0"/>
              <a:t>: </a:t>
            </a: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www.youtube.com/watch?time_continue=19&amp;v=TMZAHDsrZZ4&amp;feature=emb_logo</a:t>
            </a:r>
            <a:endParaRPr lang="ru-RU" dirty="0" smtClean="0"/>
          </a:p>
          <a:p>
            <a:r>
              <a:rPr lang="ru-RU" dirty="0" smtClean="0"/>
              <a:t>Оформите работу в тетради </a:t>
            </a:r>
            <a:endParaRPr lang="en-US" dirty="0" smtClean="0"/>
          </a:p>
          <a:p>
            <a:r>
              <a:rPr lang="ru-RU" dirty="0" smtClean="0"/>
              <a:t>Отчет по лабораторной работе </a:t>
            </a:r>
            <a:r>
              <a:rPr lang="ru-RU" dirty="0" smtClean="0"/>
              <a:t>отправьте </a:t>
            </a:r>
            <a:r>
              <a:rPr lang="ru-RU" dirty="0" smtClean="0"/>
              <a:t>учителю по </a:t>
            </a:r>
            <a:r>
              <a:rPr lang="ru-RU" dirty="0" err="1" smtClean="0"/>
              <a:t>ватсапу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73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Повторить материал параграфов 55-68, подготовиться к контрольной работе</a:t>
            </a:r>
          </a:p>
        </p:txBody>
      </p:sp>
    </p:spTree>
    <p:extLst>
      <p:ext uri="{BB962C8B-B14F-4D97-AF65-F5344CB8AC3E}">
        <p14:creationId xmlns:p14="http://schemas.microsoft.com/office/powerpoint/2010/main" val="3205355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Лабораторная работа  № 10 «Исследование условий равновесия рычага»</vt:lpstr>
      <vt:lpstr>Задание:</vt:lpstr>
      <vt:lpstr>Презентация PowerPoint</vt:lpstr>
      <vt:lpstr>Задание: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 № 10 «Исследование условий равновесия рычага»</dc:title>
  <cp:lastModifiedBy>Admin</cp:lastModifiedBy>
  <cp:revision>4</cp:revision>
  <dcterms:modified xsi:type="dcterms:W3CDTF">2020-05-12T16:11:01Z</dcterms:modified>
</cp:coreProperties>
</file>