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3251/main/" TargetMode="External"/><Relationship Id="rId2" Type="http://schemas.openxmlformats.org/officeDocument/2006/relationships/hyperlink" Target="https://resh.edu.ru/subject/lesson/3354/ma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842448" cy="16002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Обобщающий урок по темам: «Музыка как завещание потомкам», «Традиции и новации».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5800"/>
            <a:ext cx="8208912" cy="41833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Изучите материал урока</a:t>
            </a:r>
            <a:r>
              <a:rPr lang="ru-RU" dirty="0" smtClean="0"/>
              <a:t>:</a:t>
            </a:r>
          </a:p>
          <a:p>
            <a:r>
              <a:rPr lang="ru-RU" u="sng" dirty="0">
                <a:hlinkClick r:id="rId2"/>
              </a:rPr>
              <a:t>https://resh.edu.ru/subject/lesson/3354/main</a:t>
            </a:r>
            <a:r>
              <a:rPr lang="ru-RU" u="sng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https://resh.edu.ru/subject/lesson/3251/main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ru-RU" dirty="0" smtClean="0"/>
              <a:t>Домашнее задание:</a:t>
            </a:r>
          </a:p>
          <a:p>
            <a:r>
              <a:rPr lang="ru-RU" dirty="0" smtClean="0"/>
              <a:t>Напишите </a:t>
            </a:r>
            <a:r>
              <a:rPr lang="ru-RU" dirty="0" smtClean="0"/>
              <a:t>небольшие сообщения </a:t>
            </a:r>
            <a:r>
              <a:rPr lang="ru-RU" dirty="0" smtClean="0"/>
              <a:t>на </a:t>
            </a:r>
            <a:r>
              <a:rPr lang="ru-RU" dirty="0" smtClean="0"/>
              <a:t>темам: «Музыка как завещания потомкам» и </a:t>
            </a:r>
            <a:r>
              <a:rPr lang="ru-RU" dirty="0" smtClean="0"/>
              <a:t>«Традиции и новации в музыке</a:t>
            </a:r>
            <a:r>
              <a:rPr lang="ru-RU" dirty="0" smtClean="0"/>
              <a:t>». Обязательно приведите музыкальные примеры.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 smtClean="0"/>
              <a:t>890611044</a:t>
            </a:r>
            <a:r>
              <a:rPr lang="ru-RU" dirty="0" smtClean="0"/>
              <a:t>3</a:t>
            </a:r>
            <a:r>
              <a:rPr lang="en-US" dirty="0" smtClean="0"/>
              <a:t>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270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</TotalTime>
  <Words>74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Обобщающий урок по темам: «Музыка как завещание потомкам», «Традиции и новации».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«Традиции и новации»</dc:title>
  <dc:creator>User</dc:creator>
  <cp:lastModifiedBy>User</cp:lastModifiedBy>
  <cp:revision>2</cp:revision>
  <dcterms:created xsi:type="dcterms:W3CDTF">2020-05-15T06:29:43Z</dcterms:created>
  <dcterms:modified xsi:type="dcterms:W3CDTF">2020-05-15T07:01:06Z</dcterms:modified>
</cp:coreProperties>
</file>