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11" r:id="rId3"/>
    <p:sldId id="270" r:id="rId4"/>
    <p:sldId id="277" r:id="rId5"/>
    <p:sldId id="293" r:id="rId6"/>
    <p:sldId id="306" r:id="rId7"/>
    <p:sldId id="278" r:id="rId8"/>
    <p:sldId id="272" r:id="rId9"/>
    <p:sldId id="262" r:id="rId10"/>
    <p:sldId id="263" r:id="rId11"/>
    <p:sldId id="268" r:id="rId12"/>
    <p:sldId id="29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00FF00"/>
    <a:srgbClr val="FFFF66"/>
    <a:srgbClr val="41D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55" autoAdjust="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92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89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7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46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8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54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9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11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0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8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AF68-9AB1-469A-A249-0E00256B0958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24BDB-08A4-4449-AD26-F5C1D1E0F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0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79629" y="2967335"/>
            <a:ext cx="1847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sz="9600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260648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Дәреснең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темасы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Повторение 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изученного по 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теме: “Летняя природа”</a:t>
            </a:r>
            <a:r>
              <a:rPr lang="tt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147248" cy="5721499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err="1"/>
              <a:t>Тиздән</a:t>
            </a:r>
            <a:r>
              <a:rPr lang="ru-RU" sz="3600" b="1" dirty="0"/>
              <a:t> </a:t>
            </a:r>
            <a:r>
              <a:rPr lang="ru-RU" sz="3600" b="1" dirty="0" err="1"/>
              <a:t>мәктәптә</a:t>
            </a:r>
            <a:r>
              <a:rPr lang="ru-RU" sz="3600" b="1" dirty="0"/>
              <a:t> </a:t>
            </a:r>
            <a:r>
              <a:rPr lang="ru-RU" sz="3600" b="1" dirty="0" err="1"/>
              <a:t>укулар</a:t>
            </a:r>
            <a:r>
              <a:rPr lang="ru-RU" sz="3600" b="1" dirty="0"/>
              <a:t> </a:t>
            </a:r>
            <a:r>
              <a:rPr lang="ru-RU" sz="3600" b="1" dirty="0" err="1"/>
              <a:t>тәмамлана</a:t>
            </a:r>
            <a:r>
              <a:rPr lang="ru-RU" sz="3600" b="1" dirty="0"/>
              <a:t>. </a:t>
            </a:r>
            <a:r>
              <a:rPr lang="ru-RU" sz="3600" b="1" dirty="0" err="1"/>
              <a:t>Җәй</a:t>
            </a:r>
            <a:r>
              <a:rPr lang="ru-RU" sz="3600" b="1" dirty="0"/>
              <a:t> </a:t>
            </a:r>
            <a:r>
              <a:rPr lang="ru-RU" sz="3600" b="1" dirty="0" err="1"/>
              <a:t>җитә</a:t>
            </a:r>
            <a:r>
              <a:rPr lang="ru-RU" sz="3600" b="1" dirty="0"/>
              <a:t>. </a:t>
            </a:r>
            <a:r>
              <a:rPr lang="ru-RU" sz="3600" b="1" dirty="0" err="1"/>
              <a:t>Көннәр</a:t>
            </a:r>
            <a:r>
              <a:rPr lang="ru-RU" sz="3600" b="1" dirty="0"/>
              <a:t> </a:t>
            </a:r>
            <a:r>
              <a:rPr lang="ru-RU" sz="3600" b="1" dirty="0" err="1" smtClean="0"/>
              <a:t>озыная</a:t>
            </a:r>
            <a:r>
              <a:rPr lang="ru-RU" sz="3600" b="1" dirty="0" smtClean="0"/>
              <a:t>, </a:t>
            </a:r>
            <a:r>
              <a:rPr lang="ru-RU" sz="3600" b="1" dirty="0" err="1"/>
              <a:t>төннәр</a:t>
            </a:r>
            <a:r>
              <a:rPr lang="ru-RU" sz="3600" b="1" dirty="0"/>
              <a:t> </a:t>
            </a:r>
            <a:r>
              <a:rPr lang="ru-RU" sz="3600" b="1" dirty="0" err="1"/>
              <a:t>кыскара</a:t>
            </a:r>
            <a:r>
              <a:rPr lang="ru-RU" sz="3600" b="1" dirty="0"/>
              <a:t>. </a:t>
            </a:r>
            <a:r>
              <a:rPr lang="ru-RU" sz="3600" b="1" dirty="0" err="1"/>
              <a:t>Кояш</a:t>
            </a:r>
            <a:r>
              <a:rPr lang="ru-RU" sz="3600" b="1" dirty="0"/>
              <a:t> </a:t>
            </a:r>
            <a:r>
              <a:rPr lang="ru-RU" sz="3600" b="1" dirty="0" err="1"/>
              <a:t>кыздыра</a:t>
            </a:r>
            <a:r>
              <a:rPr lang="ru-RU" sz="3600" b="1" dirty="0"/>
              <a:t>. </a:t>
            </a:r>
            <a:r>
              <a:rPr lang="ru-RU" sz="3600" b="1" dirty="0" err="1"/>
              <a:t>Күбәләкләр</a:t>
            </a:r>
            <a:r>
              <a:rPr lang="ru-RU" sz="3600" b="1" dirty="0"/>
              <a:t> </a:t>
            </a:r>
            <a:r>
              <a:rPr lang="ru-RU" sz="3600" b="1" dirty="0" err="1"/>
              <a:t>чәчәкләргә</a:t>
            </a:r>
            <a:r>
              <a:rPr lang="ru-RU" sz="3600" b="1" dirty="0"/>
              <a:t> </a:t>
            </a:r>
            <a:r>
              <a:rPr lang="ru-RU" sz="3600" b="1" dirty="0" err="1"/>
              <a:t>куналар</a:t>
            </a:r>
            <a:r>
              <a:rPr lang="ru-RU" sz="3600" b="1" dirty="0"/>
              <a:t>. </a:t>
            </a:r>
            <a:r>
              <a:rPr lang="ru-RU" sz="3600" b="1" dirty="0" err="1"/>
              <a:t>Урманда</a:t>
            </a:r>
            <a:r>
              <a:rPr lang="ru-RU" sz="3600" b="1" dirty="0"/>
              <a:t>, </a:t>
            </a:r>
            <a:r>
              <a:rPr lang="ru-RU" sz="3600" b="1" dirty="0" err="1"/>
              <a:t>болында</a:t>
            </a:r>
            <a:r>
              <a:rPr lang="ru-RU" sz="3600" b="1" dirty="0"/>
              <a:t> </a:t>
            </a:r>
            <a:r>
              <a:rPr lang="ru-RU" sz="3600" b="1" dirty="0" err="1"/>
              <a:t>кошлар</a:t>
            </a:r>
            <a:r>
              <a:rPr lang="ru-RU" sz="3600" b="1" dirty="0"/>
              <a:t> </a:t>
            </a:r>
            <a:r>
              <a:rPr lang="ru-RU" sz="3600" b="1" dirty="0" err="1"/>
              <a:t>сайрый</a:t>
            </a:r>
            <a:r>
              <a:rPr lang="ru-RU" sz="3600" b="1" dirty="0"/>
              <a:t>. </a:t>
            </a:r>
            <a:r>
              <a:rPr lang="ru-RU" sz="3600" b="1" dirty="0" err="1"/>
              <a:t>Җәйге</a:t>
            </a:r>
            <a:r>
              <a:rPr lang="ru-RU" sz="3600" b="1" dirty="0"/>
              <a:t> </a:t>
            </a:r>
            <a:r>
              <a:rPr lang="ru-RU" sz="3600" b="1" dirty="0" err="1"/>
              <a:t>каникуллар</a:t>
            </a:r>
            <a:r>
              <a:rPr lang="ru-RU" sz="3600" b="1" dirty="0"/>
              <a:t> </a:t>
            </a:r>
            <a:r>
              <a:rPr lang="ru-RU" sz="3600" b="1" dirty="0" err="1"/>
              <a:t>башлана</a:t>
            </a:r>
            <a:r>
              <a:rPr lang="ru-RU" sz="3600" b="1" dirty="0"/>
              <a:t>. Без </a:t>
            </a:r>
            <a:r>
              <a:rPr lang="ru-RU" sz="3600" b="1" dirty="0" err="1"/>
              <a:t>каникулларны</a:t>
            </a:r>
            <a:r>
              <a:rPr lang="ru-RU" sz="3600" b="1" dirty="0"/>
              <a:t> </a:t>
            </a:r>
            <a:r>
              <a:rPr lang="ru-RU" sz="3600" b="1" dirty="0" err="1"/>
              <a:t>яратабыз</a:t>
            </a:r>
            <a:r>
              <a:rPr lang="ru-RU" sz="3600" b="1" dirty="0"/>
              <a:t>, </a:t>
            </a:r>
            <a:r>
              <a:rPr lang="ru-RU" sz="3600" b="1" dirty="0" err="1"/>
              <a:t>чөнки</a:t>
            </a:r>
            <a:r>
              <a:rPr lang="ru-RU" sz="3600" b="1" dirty="0"/>
              <a:t> ял </a:t>
            </a:r>
            <a:r>
              <a:rPr lang="ru-RU" sz="3600" b="1" dirty="0" err="1"/>
              <a:t>итәбез</a:t>
            </a:r>
            <a:r>
              <a:rPr lang="ru-RU" sz="36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Найдите из текста, где говорится о том, что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/>
              <a:t>Скоро наступит лето.</a:t>
            </a:r>
          </a:p>
          <a:p>
            <a:r>
              <a:rPr lang="ru-RU" sz="3600" b="1" dirty="0" smtClean="0"/>
              <a:t>Солнце </a:t>
            </a:r>
            <a:r>
              <a:rPr lang="ru-RU" sz="3600" b="1" dirty="0"/>
              <a:t>греет.</a:t>
            </a:r>
          </a:p>
          <a:p>
            <a:r>
              <a:rPr lang="ru-RU" sz="3600" b="1" dirty="0" smtClean="0"/>
              <a:t>Птицы </a:t>
            </a:r>
            <a:r>
              <a:rPr lang="ru-RU" sz="3600" b="1" dirty="0"/>
              <a:t>поют.</a:t>
            </a:r>
          </a:p>
          <a:p>
            <a:r>
              <a:rPr lang="ru-RU" sz="3600" b="1" dirty="0" smtClean="0"/>
              <a:t>Ночи </a:t>
            </a:r>
            <a:r>
              <a:rPr lang="ru-RU" sz="3600" b="1" dirty="0"/>
              <a:t>становятся короткими.</a:t>
            </a:r>
          </a:p>
          <a:p>
            <a:r>
              <a:rPr lang="ru-RU" sz="3600" b="1" dirty="0" smtClean="0"/>
              <a:t>Скоро </a:t>
            </a:r>
            <a:r>
              <a:rPr lang="ru-RU" sz="3600" b="1" dirty="0"/>
              <a:t>закончится </a:t>
            </a:r>
            <a:r>
              <a:rPr lang="ru-RU" sz="3600" b="1" dirty="0" smtClean="0"/>
              <a:t>учёба.</a:t>
            </a:r>
            <a:endParaRPr lang="ru-RU" sz="3600" b="1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20" y="4112369"/>
            <a:ext cx="1946060" cy="248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2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1981372" cy="258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52438"/>
            <a:ext cx="2304256" cy="198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19812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91854" y="2967335"/>
            <a:ext cx="596028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Рәхмәт!</a:t>
            </a:r>
            <a:endParaRPr lang="ru-RU" sz="11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2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1" y="3429000"/>
            <a:ext cx="755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solidFill>
                  <a:srgbClr val="FF0000"/>
                </a:solidFill>
              </a:rPr>
              <a:t>Ямьле</a:t>
            </a:r>
            <a:r>
              <a:rPr lang="ru-RU" sz="9600" b="1" dirty="0" smtClean="0">
                <a:solidFill>
                  <a:srgbClr val="FF0000"/>
                </a:solidFill>
              </a:rPr>
              <a:t>  </a:t>
            </a:r>
            <a:r>
              <a:rPr lang="ru-RU" sz="9600" b="1" dirty="0" err="1" smtClean="0">
                <a:solidFill>
                  <a:srgbClr val="FF0000"/>
                </a:solidFill>
              </a:rPr>
              <a:t>җәй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12de502429eb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380480711de2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9633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b="68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8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Пчел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9144000" cy="686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Пче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1952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3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Адиля\Pictures\а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eb95b58f1ef7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5eb95b58f1ef7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6834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9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1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Прочитайте, что изменено во втором предложении каждой пары(устно)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1)    </a:t>
            </a:r>
            <a:r>
              <a:rPr lang="ru-RU" dirty="0" err="1" smtClean="0"/>
              <a:t>Җәй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</a:t>
            </a:r>
            <a:r>
              <a:rPr lang="ru-RU" dirty="0" err="1" smtClean="0"/>
              <a:t>көннәр</a:t>
            </a:r>
            <a:r>
              <a:rPr lang="ru-RU" dirty="0" smtClean="0"/>
              <a:t> </a:t>
            </a:r>
            <a:r>
              <a:rPr lang="ru-RU" dirty="0" err="1" smtClean="0"/>
              <a:t>җылы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Җәй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</a:t>
            </a:r>
            <a:r>
              <a:rPr lang="ru-RU" dirty="0" err="1" smtClean="0"/>
              <a:t>көннәр</a:t>
            </a:r>
            <a:r>
              <a:rPr lang="ru-RU" dirty="0" smtClean="0"/>
              <a:t> </a:t>
            </a:r>
            <a:r>
              <a:rPr lang="ru-RU" dirty="0" err="1" smtClean="0"/>
              <a:t>озын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2)    </a:t>
            </a:r>
            <a:r>
              <a:rPr lang="ru-RU" dirty="0" err="1" smtClean="0"/>
              <a:t>Җәй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</a:t>
            </a:r>
            <a:r>
              <a:rPr lang="ru-RU" dirty="0" err="1" smtClean="0"/>
              <a:t>җиләкләр</a:t>
            </a:r>
            <a:r>
              <a:rPr lang="ru-RU" dirty="0" smtClean="0"/>
              <a:t> </a:t>
            </a:r>
            <a:r>
              <a:rPr lang="ru-RU" dirty="0" err="1" smtClean="0"/>
              <a:t>өлгерә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err="1" smtClean="0"/>
              <a:t>Җәй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</a:t>
            </a:r>
            <a:r>
              <a:rPr lang="ru-RU" dirty="0" err="1" smtClean="0"/>
              <a:t>яшелчәләр</a:t>
            </a:r>
            <a:r>
              <a:rPr lang="ru-RU" dirty="0" smtClean="0"/>
              <a:t> </a:t>
            </a:r>
            <a:r>
              <a:rPr lang="ru-RU" dirty="0" err="1" smtClean="0"/>
              <a:t>өлгерә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3)   </a:t>
            </a:r>
            <a:r>
              <a:rPr lang="ru-RU" dirty="0" err="1" smtClean="0"/>
              <a:t>Җәй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</a:t>
            </a:r>
            <a:r>
              <a:rPr lang="ru-RU" dirty="0" err="1" smtClean="0"/>
              <a:t>күңелле</a:t>
            </a:r>
            <a:r>
              <a:rPr lang="ru-RU" dirty="0" smtClean="0"/>
              <a:t>, </a:t>
            </a:r>
            <a:r>
              <a:rPr lang="ru-RU" dirty="0" err="1" smtClean="0"/>
              <a:t>рәхәт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err="1" smtClean="0"/>
              <a:t>Җәй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 </a:t>
            </a:r>
            <a:r>
              <a:rPr lang="ru-RU" dirty="0" err="1" smtClean="0"/>
              <a:t>күңелле</a:t>
            </a:r>
            <a:r>
              <a:rPr lang="ru-RU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7055" r="13220"/>
          <a:stretch/>
        </p:blipFill>
        <p:spPr bwMode="auto">
          <a:xfrm>
            <a:off x="6550702" y="3597639"/>
            <a:ext cx="1978701" cy="317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4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687</TotalTime>
  <Words>132</Words>
  <Application>Microsoft Office PowerPoint</Application>
  <PresentationFormat>Экран (4:3)</PresentationFormat>
  <Paragraphs>18</Paragraphs>
  <Slides>12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Прочитайте, что изменено во втором предложении каждой пары(устно)</vt:lpstr>
      <vt:lpstr>Презентация PowerPoint</vt:lpstr>
      <vt:lpstr>Найдите из текста, где говорится о том, что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Адиля</dc:creator>
  <cp:lastModifiedBy>Фидания Фидаиловна</cp:lastModifiedBy>
  <cp:revision>69</cp:revision>
  <dcterms:created xsi:type="dcterms:W3CDTF">2015-04-11T10:47:36Z</dcterms:created>
  <dcterms:modified xsi:type="dcterms:W3CDTF">2020-05-14T20:25:22Z</dcterms:modified>
</cp:coreProperties>
</file>