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4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липарты\Оформляшки\5e226a3bbf95.png"/>
          <p:cNvPicPr>
            <a:picLocks noChangeAspect="1" noChangeArrowheads="1"/>
          </p:cNvPicPr>
          <p:nvPr userDrawn="1"/>
        </p:nvPicPr>
        <p:blipFill>
          <a:blip r:embed="rId3" cstate="print"/>
          <a:srcRect l="-877" t="46841" r="51527"/>
          <a:stretch>
            <a:fillRect/>
          </a:stretch>
        </p:blipFill>
        <p:spPr bwMode="auto">
          <a:xfrm>
            <a:off x="357188" y="0"/>
            <a:ext cx="8532812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C7F4-DEE5-45CE-AA0E-AE117D215B1E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1D2D-69D9-4481-9AE3-A644A0D1D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1730A-9E27-4FFD-B68C-6CF60393BDCA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83D5-C2F1-4C4F-B74C-817D6C9B3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AE7D1-65A6-48C1-9BF4-D485D93B2095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0E0AD-839A-4C01-9C0B-31D04DDB2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0B9B4-B1C2-4805-BE42-7F4D9BB7C0EC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C0ADD-6DF3-418E-BFFF-5C7F24C70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AF2B-C62E-447A-8A7B-08556BB3051B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179C-59E8-43C8-BA68-24DF01E02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77F53-72D5-43F7-ABFD-7951223B93FE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3F58A-BF0E-4ED5-B696-CC8F82821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D12DD-3FF4-41BB-8334-4823295193FF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0005-01DC-4DB4-B970-9BA8B6124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B16C-3E19-4F80-AEF3-AD37D8C2E164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CBAEE-8A37-45B9-9B3E-6544FDEF4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ADAD-FFA2-4D3E-AF3B-7418D5762DA6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1B80-61DA-4A09-8BD3-37AB3D274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CBFE-C644-490A-9DC4-370FD3D7001E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2B6D-0697-47EE-B944-5B1763690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DC4F5-D8D2-493F-ACF9-2EAA39100704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C1CB-C5DA-4D5E-B6F0-A535D0CE2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A26F4D-C502-40EA-B4FD-FF7F9073E02D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91A6-74F8-4603-B0EF-DFB82D795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26180" y="4643446"/>
            <a:ext cx="3770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24979" y="1357298"/>
            <a:ext cx="5904607" cy="44012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Закрепление знаний 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теме «Табличное </a:t>
            </a:r>
          </a:p>
          <a:p>
            <a:pPr algn="ctr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Сложение и вычитание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».</a:t>
            </a:r>
          </a:p>
          <a:p>
            <a:pPr algn="ctr">
              <a:defRPr/>
            </a:pPr>
            <a:r>
              <a:rPr lang="ru-RU" sz="4000" dirty="0" smtClean="0"/>
              <a:t>Что узнали, чему научились в 1 классе?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len\Desktop\схемы\шаблоны мои\матем\2011-10-14_060725.jpg"/>
          <p:cNvPicPr>
            <a:picLocks noChangeAspect="1" noChangeArrowheads="1"/>
          </p:cNvPicPr>
          <p:nvPr/>
        </p:nvPicPr>
        <p:blipFill>
          <a:blip r:embed="rId2" cstate="print"/>
          <a:srcRect b="2248"/>
          <a:stretch>
            <a:fillRect/>
          </a:stretch>
        </p:blipFill>
        <p:spPr bwMode="auto">
          <a:xfrm>
            <a:off x="285750" y="0"/>
            <a:ext cx="854075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D:\клипарты\еда раст\grusha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14313"/>
            <a:ext cx="16033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" descr="D:\клипарты\еда раст\grusha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214313"/>
            <a:ext cx="1643063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" descr="D:\клипарты\еда раст\grusha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500313"/>
            <a:ext cx="16033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D:\клипарты\еда раст\jablok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2786063"/>
            <a:ext cx="17922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D:\клипарты\еда раст\jablok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2857500"/>
            <a:ext cx="17922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" descr="D:\клипарты\еда раст\jablok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00063"/>
            <a:ext cx="17922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 descr="D:\клипарты\еда раст\jablok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500063"/>
            <a:ext cx="17922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00298" y="1000108"/>
            <a:ext cx="135806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9+8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3357562"/>
            <a:ext cx="13580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8+8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1000108"/>
            <a:ext cx="13580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9+7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3357562"/>
            <a:ext cx="13580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8+7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3429000"/>
            <a:ext cx="13580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7+6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72330" y="1214422"/>
            <a:ext cx="13580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8+5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214422"/>
            <a:ext cx="13580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9+2</a:t>
            </a:r>
          </a:p>
        </p:txBody>
      </p:sp>
      <p:pic>
        <p:nvPicPr>
          <p:cNvPr id="7184" name="Picture 1" descr="D:\клипарты\еда раст\grusha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428875"/>
            <a:ext cx="16033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857752" y="3429000"/>
            <a:ext cx="13580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8+6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750" y="6092825"/>
            <a:ext cx="8120063" cy="4619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Соберите фрукты с ответом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(по вариантам).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D:\клипарты\еда раст\f577a4ccc1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899" y="2709256"/>
            <a:ext cx="4027488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7356" y="5000636"/>
            <a:ext cx="194636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кг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214313"/>
            <a:ext cx="7874000" cy="12001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 С  яблони собрали   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кг яблок.  Из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кг яблок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сварили варенье, а из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кг яблок сделали компот.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Сколько кг яблок осталось?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3214686"/>
            <a:ext cx="197361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5 кг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62309" y="1785926"/>
            <a:ext cx="517962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20 -10 - 5 = 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5(кг)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358219" y="1340768"/>
            <a:ext cx="151216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D:\клипарты\трансрорт\d60722b665fe706ba057f1e1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4857750"/>
            <a:ext cx="72263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1800" y="214313"/>
            <a:ext cx="8362950" cy="15700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 В начале путешествия у паровозика было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вагона.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На следующей станции прицепили ещё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вагона,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а потом ещё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 Сколько всего вагонов стало у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паровозика?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2214554"/>
            <a:ext cx="430380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13 вагонов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91572" y="3429000"/>
            <a:ext cx="51908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 + 4 + 6 =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13(в.)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86993" y="1351500"/>
            <a:ext cx="75608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elen\Desktop\схемы\шаблоны мои\матем\2011-10-16_170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21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86050" y="5000636"/>
            <a:ext cx="635795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 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76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77 № 3, 10</a:t>
            </a:r>
          </a:p>
          <a:p>
            <a:pPr algn="ctr"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РТ с. 39 №1,2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142984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Что узнали, чему </a:t>
            </a:r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научились 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1 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классе ?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3214686"/>
            <a:ext cx="6929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Считать</a:t>
            </a:r>
          </a:p>
          <a:p>
            <a:r>
              <a:rPr lang="ru-RU" sz="2400" dirty="0" smtClean="0"/>
              <a:t>Читать и записывать числа</a:t>
            </a:r>
          </a:p>
          <a:p>
            <a:r>
              <a:rPr lang="ru-RU" sz="2400" dirty="0" smtClean="0"/>
              <a:t>Сравнивать числа</a:t>
            </a:r>
          </a:p>
          <a:p>
            <a:r>
              <a:rPr lang="ru-RU" sz="2400" dirty="0" smtClean="0"/>
              <a:t>Складывать и вычитать</a:t>
            </a:r>
          </a:p>
          <a:p>
            <a:r>
              <a:rPr lang="ru-RU" sz="2400" dirty="0" smtClean="0"/>
              <a:t>Решать задачи</a:t>
            </a:r>
          </a:p>
          <a:p>
            <a:r>
              <a:rPr lang="ru-RU" sz="2400" dirty="0" smtClean="0"/>
              <a:t>Называть  и чертить геометрические фигуры</a:t>
            </a:r>
            <a:endParaRPr lang="ru-RU" sz="2400" dirty="0"/>
          </a:p>
        </p:txBody>
      </p:sp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164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user</cp:lastModifiedBy>
  <cp:revision>29</cp:revision>
  <dcterms:created xsi:type="dcterms:W3CDTF">2012-01-28T13:47:59Z</dcterms:created>
  <dcterms:modified xsi:type="dcterms:W3CDTF">2020-05-06T09:39:47Z</dcterms:modified>
</cp:coreProperties>
</file>