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4" r:id="rId3"/>
    <p:sldId id="258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531440"/>
            <a:ext cx="11079513" cy="759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75231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tt-RU" sz="4000" dirty="0" smtClean="0">
                <a:solidFill>
                  <a:srgbClr val="C00000"/>
                </a:solidFill>
              </a:rPr>
              <a:t>Бари Рәхмәт-шагыйрь (поэт)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җәй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кил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безгә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Кил, кил,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тизрәк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безгә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Гөлләр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бизә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җирне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Чәчәкләр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безгә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(Прекрасное лето, иди к нам,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Быстрее иди, 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Укрась цветами землю,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Одари цветами и нас!) 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 син җәйне яратасыңмы?(полный устный ответ)</a:t>
            </a:r>
          </a:p>
          <a:p>
            <a:pPr marL="0" indent="0"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 словосочетания со словами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447727" cy="336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283968" y="551723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" y="3429000"/>
            <a:ext cx="8856984" cy="33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0" y="39497"/>
            <a:ext cx="1821428" cy="1416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78" y="148171"/>
            <a:ext cx="1587843" cy="119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3" y="1224880"/>
            <a:ext cx="1762951" cy="137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54" y="1579544"/>
            <a:ext cx="1820587" cy="141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43" y="1819163"/>
            <a:ext cx="1737557" cy="13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52" y="39497"/>
            <a:ext cx="1888243" cy="146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13" y="184150"/>
            <a:ext cx="1749589" cy="136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14" y="3122711"/>
            <a:ext cx="2465734" cy="15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47" y="2908846"/>
            <a:ext cx="1876713" cy="120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72" y="1239930"/>
            <a:ext cx="2457270" cy="16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48" y="3227391"/>
            <a:ext cx="185823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9" y="2551581"/>
            <a:ext cx="181019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497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418" y="406418"/>
            <a:ext cx="161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ямьле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966" y="406417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чәчәк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6405" y="424663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яшел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6245" y="528278"/>
            <a:ext cx="152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тәмле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158" y="1646963"/>
            <a:ext cx="130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024" y="2006932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җиләк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0489" y="2228415"/>
            <a:ext cx="1421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7321" y="3122711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8882" y="1579544"/>
            <a:ext cx="1118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Үлән</a:t>
            </a:r>
          </a:p>
          <a:p>
            <a:r>
              <a:rPr lang="tt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32" y="2904226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җәйге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2602" y="3445876"/>
            <a:ext cx="1205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</a:p>
          <a:p>
            <a:r>
              <a:rPr lang="tt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74" y="359216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0486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5840" y="10713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088"/>
            <a:ext cx="892899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1203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ямьле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(прекрасное лето)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(жаркий день)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яшел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үлән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(зелёная трава)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җәйге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(летнее солнце)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чәчәк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(красивый цветок)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тәмле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җиләк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(вкусная ягода)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stihi.ru/pics/2015/07/01/86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148"/>
            <a:ext cx="8568952" cy="638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3" y="1052736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 на стр 123 текст “Җәй җитте”</a:t>
            </a:r>
          </a:p>
          <a:p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Постарайся понять. Передай содержание текста 3-4 предложениями на русском языке и отправь: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milash111_70@mail.ru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Миляуша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Равиловна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89600433627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вотсап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gulschat.d@mail.ru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Гульшат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Накиповна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891053143662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вотсап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guzeliya73@mail.ru 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Гюзелия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Баймухаметовна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 89053135158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вотсап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sovershen@mail.ru 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Гаптельнуровна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89093077806 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вотсап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tt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5lmr.edumsko.ru/uploads/3000/2428/section/150825/leto.gif?14647792427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500</TotalTime>
  <Words>171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Презентация PowerPoint</vt:lpstr>
      <vt:lpstr>Бари Рәхмәт-шагыйрь (поэт)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Миляуша</cp:lastModifiedBy>
  <cp:revision>26</cp:revision>
  <cp:lastPrinted>2017-07-31T14:13:16Z</cp:lastPrinted>
  <dcterms:created xsi:type="dcterms:W3CDTF">2017-07-31T13:10:02Z</dcterms:created>
  <dcterms:modified xsi:type="dcterms:W3CDTF">2020-05-13T23:22:12Z</dcterms:modified>
</cp:coreProperties>
</file>