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subject/lesson/5452/main/150815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Витамины. </a:t>
            </a:r>
            <a:r>
              <a:rPr lang="ru-RU" dirty="0"/>
              <a:t>Лекарственные препараты. Проблемы, связанные с применением лекарственных препаратов.</a:t>
            </a:r>
          </a:p>
        </p:txBody>
      </p:sp>
    </p:spTree>
    <p:extLst>
      <p:ext uri="{BB962C8B-B14F-4D97-AF65-F5344CB8AC3E}">
        <p14:creationId xmlns:p14="http://schemas.microsoft.com/office/powerpoint/2010/main" val="315948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Посмотрите </a:t>
            </a:r>
            <a:r>
              <a:rPr lang="ru-RU" dirty="0" err="1" smtClean="0"/>
              <a:t>видеоурок</a:t>
            </a:r>
            <a:r>
              <a:rPr lang="ru-RU" dirty="0" smtClean="0"/>
              <a:t>: </a:t>
            </a:r>
            <a:r>
              <a:rPr lang="ru-RU" dirty="0">
                <a:hlinkClick r:id="rId2"/>
              </a:rPr>
              <a:t>https://resh.edu.ru/subject/lesson/5452/main/150815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Или изучите материал параграфов </a:t>
            </a:r>
            <a:r>
              <a:rPr lang="ru-RU" dirty="0" smtClean="0"/>
              <a:t>62,63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Сделайте в тетради краткий конспект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234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Параграфы 62,63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6723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Витамины. Лекарственные препараты. Проблемы, связанные с применением лекарственных препаратов.</vt:lpstr>
      <vt:lpstr>Презентация PowerPoint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Витамины. Лекарственные препараты. Проблемы, связанные с применением лекарственных препаратов.</dc:title>
  <cp:lastModifiedBy>Admin</cp:lastModifiedBy>
  <cp:revision>2</cp:revision>
  <dcterms:modified xsi:type="dcterms:W3CDTF">2020-05-06T14:25:20Z</dcterms:modified>
</cp:coreProperties>
</file>