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Повторение по теме «Площадь. Площадь прямоугольника. Объем прямоугольного параллелепипеда»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mtClean="0"/>
              <a:t>13.05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 , в котором можно нажать решение и посмотреть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/>
              <a:t>Для 5а </a:t>
            </a:r>
            <a:r>
              <a:rPr lang="ru-RU" b="1" dirty="0" smtClean="0"/>
              <a:t>класса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Для 5 б и 5 в класса</a:t>
            </a:r>
          </a:p>
          <a:p>
            <a:pPr>
              <a:buNone/>
            </a:pPr>
            <a:r>
              <a:rPr lang="ru-RU" b="1" dirty="0" smtClean="0"/>
              <a:t>Вариант 841582</a:t>
            </a:r>
          </a:p>
          <a:p>
            <a:pPr>
              <a:buNone/>
            </a:pPr>
            <a:endParaRPr lang="ru-RU" smtClean="0"/>
          </a:p>
          <a:p>
            <a:pPr>
              <a:buNone/>
            </a:pPr>
            <a:r>
              <a:rPr lang="en-US" dirty="0" smtClean="0"/>
              <a:t>https://math5-vpr.sdamgia.ru/test?id=841582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Домашняя работа</a:t>
            </a:r>
            <a:br>
              <a:rPr lang="ru-RU" dirty="0" smtClean="0"/>
            </a:br>
            <a:r>
              <a:rPr lang="ru-RU" dirty="0" smtClean="0"/>
              <a:t>Решу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Для 5а класса</a:t>
            </a:r>
          </a:p>
          <a:p>
            <a:pPr>
              <a:buNone/>
            </a:pPr>
            <a:r>
              <a:rPr lang="ru-RU" dirty="0" smtClean="0"/>
              <a:t>стр. 167 учебника Задание №3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smtClean="0"/>
              <a:t>Проверь себя»</a:t>
            </a:r>
            <a:endParaRPr lang="en-US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643050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Для 5б и 5в класса</a:t>
            </a:r>
          </a:p>
          <a:p>
            <a:pPr>
              <a:buNone/>
            </a:pPr>
            <a:r>
              <a:rPr lang="ru-RU" dirty="0" smtClean="0"/>
              <a:t>Вариант 841584</a:t>
            </a:r>
          </a:p>
          <a:p>
            <a:pPr>
              <a:buNone/>
            </a:pPr>
            <a:r>
              <a:rPr lang="en-US" dirty="0" smtClean="0"/>
              <a:t>https://math5-vpr.sdamgia.ru/test?id=841584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64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Повторение по теме «Площадь. Площадь прямоугольника. Объем прямоугольного параллелепипеда»</vt:lpstr>
      <vt:lpstr>Вариант , в котором можно нажать решение и посмотреть</vt:lpstr>
      <vt:lpstr>Домашняя работа Решу ВПР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Повторение по теме «Натуральные числа. Действия с натуральными числами»</dc:title>
  <dc:creator>Минзия</dc:creator>
  <cp:lastModifiedBy>Тимур</cp:lastModifiedBy>
  <cp:revision>9</cp:revision>
  <dcterms:created xsi:type="dcterms:W3CDTF">2020-04-21T17:00:48Z</dcterms:created>
  <dcterms:modified xsi:type="dcterms:W3CDTF">2020-05-11T16:18:27Z</dcterms:modified>
</cp:coreProperties>
</file>