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58" r:id="rId5"/>
    <p:sldId id="265" r:id="rId6"/>
    <p:sldId id="259" r:id="rId7"/>
    <p:sldId id="263" r:id="rId8"/>
    <p:sldId id="264" r:id="rId9"/>
    <p:sldId id="260" r:id="rId10"/>
    <p:sldId id="275" r:id="rId11"/>
    <p:sldId id="262" r:id="rId12"/>
    <p:sldId id="261" r:id="rId13"/>
    <p:sldId id="269" r:id="rId14"/>
    <p:sldId id="268" r:id="rId15"/>
    <p:sldId id="270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386A-BB99-409B-985C-F09FD330CE11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34.nipic.com/20131030/6704106_004427073000_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Здравствуй, ЛЕТО!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deilo.ru/files/images/items/392591540018/392591540018446z-pravopolusharnoe-risovanie-39424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Лето – яркий наряд природы.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40a0_27690de_L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>
                <a:solidFill>
                  <a:srgbClr val="FFC000"/>
                </a:solidFill>
              </a:rPr>
              <a:t> – жаркая пора.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b53_e683e744_L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Хорошо в берёзовой роще в летнюю знойную пору!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tmaki.su/wp-content/uploads/2018/08/zemlyanichnye-skazki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Художники любят рисовать лето.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f8/9b/9b/f89b9b8f95b8ad86d059b30a0b4aae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3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время собирать дары природы: </a:t>
            </a:r>
            <a:r>
              <a:rPr lang="ru-RU" b="1" dirty="0" smtClean="0">
                <a:solidFill>
                  <a:srgbClr val="00B050"/>
                </a:solidFill>
              </a:rPr>
              <a:t>ягоды и грибы.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1e/a5/f5/1ea5f5f395b9d1ece1b2a343bc5e91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40425" cy="48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Дарам природы рады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лесные жители и гости.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31959/c47aa0b8-add3-4f9e-bd63-89b6110ff929/s1200?webp=false"/>
          <p:cNvPicPr/>
          <p:nvPr/>
        </p:nvPicPr>
        <p:blipFill>
          <a:blip r:embed="rId2"/>
          <a:srcRect t="1549" r="1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0070C0"/>
                </a:solidFill>
              </a:rPr>
              <a:t> – красивая пора года.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6.livemaster.ru/storage/ae/8a/eb6f4af458aafd6af81bf1c62am0.jpg"/>
          <p:cNvPicPr/>
          <p:nvPr/>
        </p:nvPicPr>
        <p:blipFill>
          <a:blip r:embed="rId2"/>
          <a:srcRect t="1963"/>
          <a:stretch>
            <a:fillRect/>
          </a:stretch>
        </p:blipFill>
        <p:spPr bwMode="auto">
          <a:xfrm>
            <a:off x="1601787" y="1357298"/>
            <a:ext cx="5940425" cy="42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Рисунок </a:t>
            </a:r>
            <a:r>
              <a:rPr lang="ru-RU" b="1" dirty="0" smtClean="0">
                <a:solidFill>
                  <a:srgbClr val="00B050"/>
                </a:solidFill>
              </a:rPr>
              <a:t>«Здравствуй, лето!»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ventsinrussia.com/eventsimages/otherevent/7feee78df064a6b6b72bc44ab402ca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1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Нарисуй своё лето.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8e/bc/10/8ebc10c3545d66c436d616fb6c9670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удивительная пора года.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-dog.ru/wallpapers/13/13/478322664420650/priroda-trava-cvety-babochki-risunok-vekt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3999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Лето</a:t>
            </a:r>
            <a:r>
              <a:rPr lang="ru-RU" b="1" dirty="0" smtClean="0"/>
              <a:t> – маленькая страна чудес.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opinion.ks.ua/wp-content/uploads/2018/12/1493349958-1-1024x6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4943475" cy="49434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Лето – это сладкий сон.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25e/0019cbed-08621151/hello_html_4244e7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ya-webdesign.com/images/jump-clipart-animated-12.png"/>
          <p:cNvPicPr/>
          <p:nvPr/>
        </p:nvPicPr>
        <p:blipFill>
          <a:blip r:embed="rId3"/>
          <a:srcRect b="16933"/>
          <a:stretch>
            <a:fillRect/>
          </a:stretch>
        </p:blipFill>
        <p:spPr bwMode="auto">
          <a:xfrm>
            <a:off x="3214678" y="0"/>
            <a:ext cx="35718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/>
              <a:t> – это игры на свежем воздухе.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ce8b2e2aba46ad75febab08c3ba098a5/5a3b882a0d80efcd0792904a75fb96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2865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Лето</a:t>
            </a:r>
            <a:r>
              <a:rPr lang="ru-RU" dirty="0" smtClean="0">
                <a:solidFill>
                  <a:srgbClr val="FFFF00"/>
                </a:solidFill>
              </a:rPr>
              <a:t> – волшебная сказка.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1/127/880/127880104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/>
              <a:t> – сезон ярких эмоций.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_d51996fbc5bb2b9a87a6723fff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388497"/>
            <a:ext cx="3929061" cy="2826167"/>
          </a:xfrm>
          <a:prstGeom prst="rect">
            <a:avLst/>
          </a:prstGeom>
        </p:spPr>
      </p:pic>
      <p:pic>
        <p:nvPicPr>
          <p:cNvPr id="4" name="Picture 2" descr="C:\Documents and Settings\Kab22\Мои документы\Мои рисунки\баб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66"/>
            <a:ext cx="40513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Kab22\Мои документы\Мои рисунки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66167" y="3034305"/>
            <a:ext cx="29968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45865525_2c8c19a6629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FFC000"/>
                </a:solidFill>
              </a:rPr>
              <a:t> – это маленькая жизнь.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Здравствуй, ЛЕТО!</vt:lpstr>
      <vt:lpstr>Лето – удивительная пора года. </vt:lpstr>
      <vt:lpstr>Лето – маленькая страна чудес.</vt:lpstr>
      <vt:lpstr>Лето – это сладкий сон. </vt:lpstr>
      <vt:lpstr>Лето – это игры на свежем воздухе. </vt:lpstr>
      <vt:lpstr>Лето – волшебная сказка.</vt:lpstr>
      <vt:lpstr>Лето – сезон ярких эмоций.</vt:lpstr>
      <vt:lpstr>Слайд 8</vt:lpstr>
      <vt:lpstr>Лето – это маленькая жизнь. </vt:lpstr>
      <vt:lpstr>Лето – яркий наряд природы. </vt:lpstr>
      <vt:lpstr>Лето – жаркая пора. </vt:lpstr>
      <vt:lpstr>Хорошо в берёзовой роще в летнюю знойную пору! </vt:lpstr>
      <vt:lpstr>Художники любят рисовать лето.  </vt:lpstr>
      <vt:lpstr>Лето – время собирать дары природы: ягоды и грибы.</vt:lpstr>
      <vt:lpstr>Дарам природы рады  лесные жители и гости. </vt:lpstr>
      <vt:lpstr>Лето – красивая пора года.</vt:lpstr>
      <vt:lpstr>Рисунок «Здравствуй, лето!»</vt:lpstr>
      <vt:lpstr>Задание: Нарисуй своё лето.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Admin</dc:creator>
  <cp:lastModifiedBy>Колледж</cp:lastModifiedBy>
  <cp:revision>16</cp:revision>
  <dcterms:created xsi:type="dcterms:W3CDTF">2018-04-10T09:26:46Z</dcterms:created>
  <dcterms:modified xsi:type="dcterms:W3CDTF">2020-05-11T12:03:20Z</dcterms:modified>
</cp:coreProperties>
</file>