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64@edu.tatar.ru" TargetMode="External"/><Relationship Id="rId2" Type="http://schemas.openxmlformats.org/officeDocument/2006/relationships/hyperlink" Target="https://www.youtube.com/watch?v=55n06b8Cn-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7529538" cy="3100409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Повторение по теме </a:t>
            </a:r>
            <a:r>
              <a:rPr lang="ru-RU" sz="2400" b="1" dirty="0" smtClean="0"/>
              <a:t>« Функции и графики</a:t>
            </a:r>
            <a:r>
              <a:rPr lang="ru-RU" sz="2400" b="1" u="sng" dirty="0" smtClean="0"/>
              <a:t/>
            </a:r>
            <a:br>
              <a:rPr lang="ru-RU" sz="2400" b="1" u="sng" dirty="0" smtClean="0"/>
            </a:br>
            <a:r>
              <a:rPr lang="en-US" sz="2400" smtClean="0">
                <a:hlinkClick r:id="rId2"/>
              </a:rPr>
              <a:t>https://www.youtube.com/watch?v=55n06b8Cn-I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b="1" dirty="0" smtClean="0"/>
              <a:t>подготовка к ОГЭ по индивидуальной траектории устранения пробелов, индивидуальные консультации.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Домашняя работа:  майские варианты на сайте «Решу ОГЭ», вариант </a:t>
            </a:r>
            <a:r>
              <a:rPr lang="ru-RU" sz="2400" b="1" dirty="0" smtClean="0"/>
              <a:t>№15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3714752"/>
            <a:ext cx="6772300" cy="192404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Обратная связь: </a:t>
            </a: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Ганиева </a:t>
            </a:r>
            <a:r>
              <a:rPr lang="ru-RU" sz="8600" b="1" dirty="0" err="1" smtClean="0">
                <a:solidFill>
                  <a:schemeClr val="tx1"/>
                </a:solidFill>
              </a:rPr>
              <a:t>Эльмира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err="1" smtClean="0">
                <a:solidFill>
                  <a:schemeClr val="tx1"/>
                </a:solidFill>
              </a:rPr>
              <a:t>Равильевна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smtClean="0">
                <a:solidFill>
                  <a:schemeClr val="tx1"/>
                </a:solidFill>
                <a:hlinkClick r:id="rId3"/>
              </a:rPr>
              <a:t>2303000164@edu.tatar.ru</a:t>
            </a:r>
            <a:endParaRPr lang="ru-RU" sz="8600" b="1" dirty="0" smtClean="0">
              <a:solidFill>
                <a:schemeClr val="tx1"/>
              </a:solidFill>
            </a:endParaRP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/>
            </a:r>
            <a:br>
              <a:rPr lang="ru-RU" sz="8600" b="1" dirty="0" smtClean="0">
                <a:solidFill>
                  <a:schemeClr val="tx1"/>
                </a:solidFill>
              </a:rPr>
            </a:b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Ханова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Аниса </a:t>
            </a: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Ильсуровна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Google 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2hgype4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по теме « Функции и графики https://www.youtube.com/watch?v=55n06b8Cn-I  подготовка к ОГЭ по индивидуальной траектории устранения пробелов, индивидуальные консультации. Домашняя работа:  майские варианты на сайте «Решу ОГЭ», вариант №15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№ 6 по теме «Множества. Логика»   https://infourok.ru/kontrolnaya-rabota-po-algebretema-mnozhestva-logika-klass-2921530.html</dc:title>
  <dc:creator>моу сош №3</dc:creator>
  <cp:lastModifiedBy>1</cp:lastModifiedBy>
  <cp:revision>11</cp:revision>
  <dcterms:created xsi:type="dcterms:W3CDTF">2020-03-27T10:44:51Z</dcterms:created>
  <dcterms:modified xsi:type="dcterms:W3CDTF">2020-05-20T13:57:17Z</dcterms:modified>
</cp:coreProperties>
</file>