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85" autoAdjust="0"/>
    <p:restoredTop sz="94660"/>
  </p:normalViewPr>
  <p:slideViewPr>
    <p:cSldViewPr>
      <p:cViewPr varScale="1">
        <p:scale>
          <a:sx n="86" d="100"/>
          <a:sy n="86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FA09EBB-6D20-4FDC-99E2-418DD07F53D2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DF7E6C6-CD5D-4546-901C-D1397D6626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3286124"/>
            <a:ext cx="5105400" cy="2868168"/>
          </a:xfrm>
        </p:spPr>
        <p:txBody>
          <a:bodyPr/>
          <a:lstStyle/>
          <a:p>
            <a:r>
              <a:rPr lang="ru-RU" sz="4000" dirty="0" smtClean="0"/>
              <a:t>психологические советы вариантов поведения в экстремальных ситуациях, правила поведения в общественных местах</a:t>
            </a:r>
            <a:endParaRPr lang="ru-RU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642918"/>
            <a:ext cx="7766056" cy="57404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785794"/>
            <a:ext cx="7429552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7368126" cy="55260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7653880" cy="57404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7239000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857232"/>
            <a:ext cx="7524802" cy="564360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</TotalTime>
  <Words>13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психологические советы вариантов поведения в экстремальных ситуациях, правила поведения в общественных местах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советы вариантов поведения в экстремальных ситуациях, правила поведения в общественных местах</dc:title>
  <dc:creator>1</dc:creator>
  <cp:lastModifiedBy>1</cp:lastModifiedBy>
  <cp:revision>1</cp:revision>
  <dcterms:created xsi:type="dcterms:W3CDTF">2020-05-07T08:26:05Z</dcterms:created>
  <dcterms:modified xsi:type="dcterms:W3CDTF">2020-05-07T08:32:16Z</dcterms:modified>
</cp:coreProperties>
</file>