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8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1"/>
            <a:ext cx="1828800" cy="5410199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17.05.2020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17.05.2020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17.05.2020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0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1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0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B4C71EC6-210F-42DE-9C53-41977AD35B3D}" type="datetimeFigureOut">
              <a:rPr lang="ru-RU" smtClean="0"/>
              <a:t>17.05.2020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6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68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2303000134@edu.tatar.ru" TargetMode="External"/><Relationship Id="rId2" Type="http://schemas.openxmlformats.org/officeDocument/2006/relationships/hyperlink" Target="https://resh.edu.ru/subject/lesson/7178/main/254735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roza_sayfullina@mail.ru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dirty="0" smtClean="0"/>
              <a:t>Образы </a:t>
            </a:r>
            <a:r>
              <a:rPr lang="ru-RU" sz="3600" dirty="0"/>
              <a:t>киномузыки</a:t>
            </a:r>
            <a:r>
              <a:rPr lang="ru-RU" dirty="0"/>
              <a:t>.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548679"/>
            <a:ext cx="8496944" cy="4747725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endParaRPr lang="ru-RU" sz="1800" dirty="0" smtClean="0"/>
          </a:p>
          <a:p>
            <a:pPr marL="0" indent="0">
              <a:buNone/>
            </a:pPr>
            <a:endParaRPr lang="ru-RU" sz="4000" dirty="0"/>
          </a:p>
          <a:p>
            <a:pPr marL="0" indent="0">
              <a:buNone/>
            </a:pPr>
            <a:r>
              <a:rPr lang="ru-RU" sz="4000" b="1" dirty="0" smtClean="0"/>
              <a:t>Изучи материал урока:</a:t>
            </a:r>
          </a:p>
          <a:p>
            <a:pPr marL="0" indent="0">
              <a:buNone/>
            </a:pPr>
            <a:r>
              <a:rPr lang="en-US" sz="4000" dirty="0" smtClean="0">
                <a:hlinkClick r:id="rId2"/>
              </a:rPr>
              <a:t>https</a:t>
            </a:r>
            <a:r>
              <a:rPr lang="en-US" sz="4000" dirty="0">
                <a:hlinkClick r:id="rId2"/>
              </a:rPr>
              <a:t>://</a:t>
            </a:r>
            <a:r>
              <a:rPr lang="en-US" sz="4000" dirty="0" smtClean="0">
                <a:hlinkClick r:id="rId2"/>
              </a:rPr>
              <a:t>resh.edu.ru/subject/lesson/7178/main/254735/</a:t>
            </a:r>
            <a:endParaRPr lang="ru-RU" sz="4000" dirty="0" smtClean="0"/>
          </a:p>
          <a:p>
            <a:endParaRPr lang="ru-RU" sz="4000" b="1" dirty="0" smtClean="0"/>
          </a:p>
          <a:p>
            <a:r>
              <a:rPr lang="ru-RU" sz="4000" b="1" dirty="0" smtClean="0"/>
              <a:t>Домашнее задание</a:t>
            </a:r>
            <a:r>
              <a:rPr lang="ru-RU" sz="4000" dirty="0" smtClean="0"/>
              <a:t>:</a:t>
            </a:r>
          </a:p>
          <a:p>
            <a:pPr marL="0" indent="0">
              <a:buNone/>
            </a:pPr>
            <a:r>
              <a:rPr lang="ru-RU" sz="4000" i="1" dirty="0" smtClean="0"/>
              <a:t>Заполни таблицу и отправь </a:t>
            </a:r>
            <a:r>
              <a:rPr lang="ru-RU" sz="4000" i="1" dirty="0" smtClean="0"/>
              <a:t>фото в </a:t>
            </a:r>
            <a:r>
              <a:rPr lang="ru-RU" sz="4000" i="1" dirty="0" err="1" smtClean="0"/>
              <a:t>гугл</a:t>
            </a:r>
            <a:r>
              <a:rPr lang="ru-RU" sz="4000" i="1" dirty="0" smtClean="0"/>
              <a:t>  класс:</a:t>
            </a:r>
          </a:p>
          <a:p>
            <a:pPr marL="0" indent="0">
              <a:buNone/>
            </a:pPr>
            <a:endParaRPr lang="ru-RU" sz="1600" b="1" i="1" dirty="0" smtClean="0"/>
          </a:p>
          <a:p>
            <a:pPr marL="0" indent="0">
              <a:buNone/>
            </a:pPr>
            <a:endParaRPr lang="ru-RU" sz="1600" b="1" dirty="0" smtClean="0"/>
          </a:p>
          <a:p>
            <a:pPr marL="0" indent="0">
              <a:buNone/>
            </a:pPr>
            <a:endParaRPr lang="ru-RU" sz="1600" b="1" dirty="0"/>
          </a:p>
          <a:p>
            <a:pPr marL="0" indent="0">
              <a:buNone/>
            </a:pPr>
            <a:endParaRPr lang="ru-RU" sz="1600" b="1" dirty="0" smtClean="0"/>
          </a:p>
          <a:p>
            <a:pPr marL="0" indent="0">
              <a:buNone/>
            </a:pPr>
            <a:endParaRPr lang="ru-RU" sz="1600" b="1" dirty="0"/>
          </a:p>
          <a:p>
            <a:pPr marL="0" indent="0">
              <a:buNone/>
            </a:pPr>
            <a:endParaRPr lang="ru-RU" sz="1600" b="1" dirty="0" smtClean="0"/>
          </a:p>
          <a:p>
            <a:pPr marL="0" indent="0">
              <a:buNone/>
            </a:pPr>
            <a:endParaRPr lang="ru-RU" sz="1600" b="1" dirty="0"/>
          </a:p>
          <a:p>
            <a:pPr marL="0" indent="0">
              <a:buNone/>
            </a:pPr>
            <a:endParaRPr lang="ru-RU" sz="1600" b="1" dirty="0" smtClean="0"/>
          </a:p>
          <a:p>
            <a:pPr marL="0" indent="0">
              <a:buNone/>
            </a:pPr>
            <a:endParaRPr lang="ru-RU" sz="1600" b="1" dirty="0"/>
          </a:p>
          <a:p>
            <a:pPr marL="0" indent="0">
              <a:buNone/>
            </a:pPr>
            <a:endParaRPr lang="ru-RU" sz="1600" b="1" dirty="0" smtClean="0"/>
          </a:p>
          <a:p>
            <a:pPr marL="0" indent="0">
              <a:buNone/>
            </a:pPr>
            <a:endParaRPr lang="ru-RU" sz="1600" b="1" dirty="0" smtClean="0"/>
          </a:p>
          <a:p>
            <a:pPr marL="0" indent="0">
              <a:buNone/>
            </a:pPr>
            <a:endParaRPr lang="ru-RU" sz="1600" b="1" dirty="0"/>
          </a:p>
          <a:p>
            <a:pPr marL="0" indent="0">
              <a:buNone/>
            </a:pPr>
            <a:endParaRPr lang="ru-RU" sz="1600" b="1" dirty="0" smtClean="0"/>
          </a:p>
          <a:p>
            <a:pPr marL="0" indent="0">
              <a:buNone/>
            </a:pPr>
            <a:endParaRPr lang="ru-RU" sz="1600" b="1" dirty="0" smtClean="0"/>
          </a:p>
          <a:p>
            <a:pPr marL="0" indent="0">
              <a:buNone/>
            </a:pPr>
            <a:endParaRPr lang="ru-RU" sz="1600" b="1" dirty="0"/>
          </a:p>
          <a:p>
            <a:pPr marL="0" indent="0">
              <a:buNone/>
            </a:pPr>
            <a:endParaRPr lang="ru-RU" sz="1600" b="1" dirty="0" smtClean="0"/>
          </a:p>
          <a:p>
            <a:pPr marL="0" indent="0">
              <a:buNone/>
            </a:pPr>
            <a:endParaRPr lang="ru-RU" sz="1600" b="1" dirty="0"/>
          </a:p>
          <a:p>
            <a:pPr marL="0" indent="0">
              <a:buNone/>
            </a:pPr>
            <a:r>
              <a:rPr lang="ru-RU" sz="3400" b="1" dirty="0" smtClean="0"/>
              <a:t>                                                                                                                                                                                        </a:t>
            </a:r>
            <a:r>
              <a:rPr lang="ru-RU" sz="3400" b="1" dirty="0" smtClean="0"/>
              <a:t>                                                                                      </a:t>
            </a:r>
            <a:r>
              <a:rPr lang="ru-RU" sz="3400" b="1" dirty="0" smtClean="0"/>
              <a:t>Координаты </a:t>
            </a:r>
            <a:r>
              <a:rPr lang="ru-RU" sz="3400" b="1" dirty="0"/>
              <a:t>обратной связи</a:t>
            </a:r>
          </a:p>
          <a:p>
            <a:pPr algn="r"/>
            <a:r>
              <a:rPr lang="ru-RU" sz="3400" dirty="0"/>
              <a:t>(</a:t>
            </a:r>
            <a:r>
              <a:rPr lang="ru-RU" sz="3400" dirty="0" err="1"/>
              <a:t>вацап</a:t>
            </a:r>
            <a:r>
              <a:rPr lang="ru-RU" sz="3400" dirty="0"/>
              <a:t>)</a:t>
            </a:r>
            <a:r>
              <a:rPr lang="en-US" sz="3400" dirty="0"/>
              <a:t>89061104439</a:t>
            </a:r>
            <a:endParaRPr lang="ru-RU" sz="3400" dirty="0"/>
          </a:p>
          <a:p>
            <a:pPr algn="r"/>
            <a:r>
              <a:rPr lang="ru-RU" sz="3400" dirty="0" err="1"/>
              <a:t>Сайфуллина</a:t>
            </a:r>
            <a:r>
              <a:rPr lang="ru-RU" sz="3400" dirty="0"/>
              <a:t> Роза </a:t>
            </a:r>
            <a:r>
              <a:rPr lang="ru-RU" sz="3400" dirty="0" err="1"/>
              <a:t>Равиловна</a:t>
            </a:r>
            <a:endParaRPr lang="ru-RU" sz="3400" dirty="0"/>
          </a:p>
          <a:p>
            <a:pPr algn="r"/>
            <a:r>
              <a:rPr lang="ru-RU" sz="3400" u="sng" dirty="0">
                <a:hlinkClick r:id="rId3"/>
              </a:rPr>
              <a:t>2303000134@</a:t>
            </a:r>
            <a:r>
              <a:rPr lang="en-US" sz="3400" u="sng" dirty="0" err="1">
                <a:hlinkClick r:id="rId3"/>
              </a:rPr>
              <a:t>edu</a:t>
            </a:r>
            <a:r>
              <a:rPr lang="ru-RU" sz="3400" u="sng" dirty="0">
                <a:hlinkClick r:id="rId3"/>
              </a:rPr>
              <a:t>.</a:t>
            </a:r>
            <a:r>
              <a:rPr lang="en-US" sz="3400" u="sng" dirty="0" err="1">
                <a:hlinkClick r:id="rId3"/>
              </a:rPr>
              <a:t>tatar</a:t>
            </a:r>
            <a:r>
              <a:rPr lang="ru-RU" sz="3400" u="sng" dirty="0">
                <a:hlinkClick r:id="rId3"/>
              </a:rPr>
              <a:t>.</a:t>
            </a:r>
            <a:r>
              <a:rPr lang="en-US" sz="3400" u="sng" dirty="0" err="1">
                <a:hlinkClick r:id="rId3"/>
              </a:rPr>
              <a:t>ru</a:t>
            </a:r>
            <a:endParaRPr lang="ru-RU" sz="3400" u="sng" dirty="0"/>
          </a:p>
          <a:p>
            <a:pPr algn="r"/>
            <a:r>
              <a:rPr lang="en-US" sz="3400" dirty="0">
                <a:hlinkClick r:id="rId4"/>
              </a:rPr>
              <a:t>roza_sayfullina@mail.ru</a:t>
            </a:r>
            <a:endParaRPr lang="ru-RU" sz="3400" dirty="0">
              <a:solidFill>
                <a:srgbClr val="002060"/>
              </a:solidFill>
            </a:endParaRPr>
          </a:p>
          <a:p>
            <a:endParaRPr lang="ru-RU" sz="3400" dirty="0"/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1826116"/>
              </p:ext>
            </p:extLst>
          </p:nvPr>
        </p:nvGraphicFramePr>
        <p:xfrm>
          <a:off x="251521" y="2492896"/>
          <a:ext cx="6120678" cy="2194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40226"/>
                <a:gridCol w="2040226"/>
                <a:gridCol w="2040226"/>
              </a:tblGrid>
              <a:tr h="252028">
                <a:tc>
                  <a:txBody>
                    <a:bodyPr/>
                    <a:lstStyle/>
                    <a:p>
                      <a:r>
                        <a:rPr lang="ru-RU" dirty="0" smtClean="0"/>
                        <a:t>фильм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режиссёр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композитор</a:t>
                      </a:r>
                      <a:endParaRPr lang="ru-RU" dirty="0"/>
                    </a:p>
                  </a:txBody>
                  <a:tcPr/>
                </a:tc>
              </a:tr>
              <a:tr h="252028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252028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252028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252028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252028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83392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wsPrint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NewsPrint">
      <a:majorFont>
        <a:latin typeface="Impact"/>
        <a:ea typeface=""/>
        <a:cs typeface=""/>
        <a:font script="Jpan" typeface="HGP創英角ｺﾞｼｯｸUB"/>
        <a:font script="Hang" typeface="HY견고딕"/>
        <a:font script="Hans" typeface="微软雅黑"/>
        <a:font script="Hant" typeface="微軟正黑體"/>
        <a:font script="Arab" typeface="Tahoma"/>
        <a:font script="Hebr" typeface="To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Newsprint</Template>
  <TotalTime>54</TotalTime>
  <Words>43</Words>
  <Application>Microsoft Office PowerPoint</Application>
  <PresentationFormat>Экран (4:3)</PresentationFormat>
  <Paragraphs>33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NewsPrint</vt:lpstr>
      <vt:lpstr>Образы киномузыки.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Образы киномузыки.</dc:title>
  <dc:creator>User</dc:creator>
  <cp:lastModifiedBy>User</cp:lastModifiedBy>
  <cp:revision>7</cp:revision>
  <dcterms:created xsi:type="dcterms:W3CDTF">2020-05-15T07:43:33Z</dcterms:created>
  <dcterms:modified xsi:type="dcterms:W3CDTF">2020-05-17T18:08:09Z</dcterms:modified>
</cp:coreProperties>
</file>