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82" r:id="rId2"/>
    <p:sldId id="283" r:id="rId3"/>
    <p:sldId id="281" r:id="rId4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187F8-BA8E-440F-B896-9C63A671455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F9082-2645-41BD-A626-D178D29AFF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78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39952" y="304800"/>
            <a:ext cx="6304026" cy="10096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04975" y="1981022"/>
            <a:ext cx="6949440" cy="2281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FF33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86688" y="4176522"/>
            <a:ext cx="6986905" cy="11836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FF33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33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79831" y="405383"/>
            <a:ext cx="4680203" cy="37710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357116" y="0"/>
            <a:ext cx="4786883" cy="81457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740908" y="391668"/>
            <a:ext cx="2137410" cy="183413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9926" y="-27711"/>
            <a:ext cx="8804147" cy="1696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4065" y="3140038"/>
            <a:ext cx="8268334" cy="26530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FF33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dvQAOH8Um8" TargetMode="External"/><Relationship Id="rId2" Type="http://schemas.openxmlformats.org/officeDocument/2006/relationships/hyperlink" Target="https://militaryarms.ru/oruzhie/avtomaty/kalashnikova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NuHHFuy-xAk" TargetMode="External"/><Relationship Id="rId4" Type="http://schemas.openxmlformats.org/officeDocument/2006/relationships/hyperlink" Target="https://www.youtube.com/watch?v=z-c_--QPBq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galizej@yandex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2000" y="381000"/>
            <a:ext cx="8268334" cy="5416868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Тема. </a:t>
            </a:r>
            <a:r>
              <a:rPr lang="ru-RU" dirty="0"/>
              <a:t>Назначение, боевые свойства и общее устройство автомата Калашникова. Работа частей и механизмов автомата Калашникова при стрельбе. Неполная разборка и сборка автомата Калашникова для чистки и смазки. Хранение автомата Калашникова</a:t>
            </a:r>
            <a:r>
              <a:rPr lang="ru-RU" dirty="0" smtClean="0"/>
              <a:t>.</a:t>
            </a:r>
          </a:p>
          <a:p>
            <a:r>
              <a:rPr lang="ru-RU" dirty="0"/>
              <a:t>Повторение темы: «Основы обороны государства», «Правовые основы военной службы», «Элементы начальной военной подготовки».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3004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3400" y="457200"/>
            <a:ext cx="8077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hlinkClick r:id="rId2"/>
              </a:rPr>
              <a:t>Пройдите по ссылке</a:t>
            </a:r>
            <a:endParaRPr lang="ru-RU" sz="3200" dirty="0">
              <a:hlinkClick r:id="rId2"/>
            </a:endParaRPr>
          </a:p>
          <a:p>
            <a:r>
              <a:rPr lang="en-US" sz="3200" dirty="0" smtClean="0">
                <a:hlinkClick r:id="rId2"/>
              </a:rPr>
              <a:t>https</a:t>
            </a:r>
            <a:r>
              <a:rPr lang="en-US" sz="3200" dirty="0">
                <a:hlinkClick r:id="rId2"/>
              </a:rPr>
              <a:t>://militaryarms.ru/oruzhie/avtomaty/kalashnikova</a:t>
            </a:r>
            <a:r>
              <a:rPr lang="en-US" sz="3200" dirty="0" smtClean="0">
                <a:hlinkClick r:id="rId2"/>
              </a:rPr>
              <a:t>/</a:t>
            </a:r>
            <a:endParaRPr lang="ru-RU" sz="3200" dirty="0" smtClean="0"/>
          </a:p>
          <a:p>
            <a:r>
              <a:rPr lang="en-US" sz="3200" dirty="0">
                <a:hlinkClick r:id="rId3"/>
              </a:rPr>
              <a:t>https://</a:t>
            </a:r>
            <a:r>
              <a:rPr lang="en-US" sz="3200" dirty="0" smtClean="0">
                <a:hlinkClick r:id="rId3"/>
              </a:rPr>
              <a:t>www.youtube.com/watch?v=tdvQAOH8Um8</a:t>
            </a:r>
            <a:endParaRPr lang="ru-RU" sz="3200" dirty="0" smtClean="0"/>
          </a:p>
          <a:p>
            <a:r>
              <a:rPr lang="en-US" sz="3200" dirty="0">
                <a:hlinkClick r:id="rId4"/>
              </a:rPr>
              <a:t>https://www.youtube.com/watch?v=z-c_--</a:t>
            </a:r>
            <a:r>
              <a:rPr lang="en-US" sz="3200" dirty="0" smtClean="0">
                <a:hlinkClick r:id="rId4"/>
              </a:rPr>
              <a:t>QPBqM</a:t>
            </a:r>
            <a:endParaRPr lang="ru-RU" sz="3200" dirty="0" smtClean="0"/>
          </a:p>
          <a:p>
            <a:r>
              <a:rPr lang="en-US" sz="3200" dirty="0">
                <a:hlinkClick r:id="rId5"/>
              </a:rPr>
              <a:t>https://www.youtube.com/watch?v=NuHHFuy-xAk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55231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5800" y="152400"/>
            <a:ext cx="7024744" cy="11430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2400" b="1" i="0">
                <a:solidFill>
                  <a:srgbClr val="FF0000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r>
              <a:rPr lang="ru-RU" b="0" kern="0" dirty="0" smtClean="0"/>
              <a:t>Домашнее задание: </a:t>
            </a:r>
            <a:r>
              <a:rPr lang="ru-RU" b="0" kern="0" dirty="0" smtClean="0"/>
              <a:t>Изучить и закрепить материал.</a:t>
            </a:r>
            <a:endParaRPr lang="ru-RU" b="0" kern="0" dirty="0" smtClean="0"/>
          </a:p>
          <a:p>
            <a:endParaRPr lang="ru-RU" b="0" kern="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419600" y="2667000"/>
            <a:ext cx="55451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Контакты: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Гарафиев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Ленар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Зиатдинович</a:t>
            </a: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  <a:r>
              <a:rPr lang="tt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galizej@yandex.ru</a:t>
            </a: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WhatsApp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-89871887266 </a:t>
            </a:r>
          </a:p>
        </p:txBody>
      </p:sp>
    </p:spTree>
    <p:extLst>
      <p:ext uri="{BB962C8B-B14F-4D97-AF65-F5344CB8AC3E}">
        <p14:creationId xmlns:p14="http://schemas.microsoft.com/office/powerpoint/2010/main" val="4286415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9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94</Words>
  <Application>Microsoft Office PowerPoint</Application>
  <PresentationFormat>Экран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Хаев Сергей Николаевич</dc:creator>
  <cp:lastModifiedBy>userPC</cp:lastModifiedBy>
  <cp:revision>4</cp:revision>
  <dcterms:created xsi:type="dcterms:W3CDTF">2020-05-06T05:51:30Z</dcterms:created>
  <dcterms:modified xsi:type="dcterms:W3CDTF">2020-05-13T07:03:25Z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2020-05-06T00:00:00Z</vt:filetime>
  </property>
</Properties>
</file>