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6D1D"/>
    <a:srgbClr val="67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0272F-26D0-44FF-ABD8-8F2917D3029B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63D4B-318A-4987-96FA-53A74BCB5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1CEB-5893-4BFD-88BA-ECE568FB14B6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82B61-E2DD-41D4-A76D-94A80585A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12B28-0956-4498-89F6-82C4129B9FAB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C1DA8-9039-40F0-A2D6-9312DD38C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3AF27-D406-4A66-A58E-ACF698BBF90F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65791-3C2F-4EF2-9FBE-8A26846BB3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69782-5DD4-4D94-8540-710AA777821A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B1EB56-8EB0-43D6-AD9D-B8E9E0DA8A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14C6A-ADBD-4105-9141-7CADECF79967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BD5D5-1720-4091-986D-80F48D05DB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0EF2-B11F-4E15-985C-2E12B4F9CF5C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9CED7-2393-48BD-9342-FCB26F7BB9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6871-2D4D-467B-9254-FAFCA8C143A5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8928-A0F9-4794-9177-2DAF1F7BB0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D76C2-F5E1-427E-8357-D9124B3391E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516D-8835-4A69-AF81-805550C0D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D5EF1-5BDF-4861-B880-73514702EC99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EFBB8-BC59-434A-887F-F5EC957ED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ABDC2-C063-432D-AF95-9D19C3709BAF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3D29-AE69-40B3-831A-4EDF01D0E1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66C016-5F0C-4103-971E-D7D92D2ED8F1}" type="datetimeFigureOut">
              <a:rPr lang="ru-RU"/>
              <a:pPr>
                <a:defRPr/>
              </a:pPr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823115-53A7-484B-9CD7-970D2FC945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milash111_70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Повторение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пройденного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(литература 20 века)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  <p:pic>
        <p:nvPicPr>
          <p:cNvPr id="2052" name="Рисунок 3" descr="Рисунок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13" y="3714750"/>
            <a:ext cx="2952750" cy="249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Выполните задания и отправьте по обратной связи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milash111_70@mail.ru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89600433627)</a:t>
            </a:r>
          </a:p>
          <a:p>
            <a:pPr eaLnBrk="1" hangingPunct="1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Кто является автором сборника «Малахитовая шкатулка»?</a:t>
            </a:r>
          </a:p>
          <a:p>
            <a:pPr eaLnBrk="1" hangingPunct="1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– С. Маршак; Б – К. Паустовский; В – П. Бажов.</a:t>
            </a:r>
          </a:p>
          <a:p>
            <a:pPr eaLnBrk="1" hangingPunct="1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В основе рассказа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Васюткино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озеро» лежит реальное событие. Какое?</a:t>
            </a:r>
          </a:p>
          <a:p>
            <a:pPr eaLnBrk="1" hangingPunct="1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Укажите жанр произведения «В дурном обществе».</a:t>
            </a:r>
          </a:p>
          <a:p>
            <a:pPr eaLnBrk="1" hangingPunct="1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– сказ;            Б – повесть;          В – поэма.</a:t>
            </a:r>
          </a:p>
          <a:p>
            <a:pPr eaLnBrk="1" hangingPunct="1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Какой теме посвящено стихотворение С. Есенина «Я покинул родимый дом…»?</a:t>
            </a:r>
          </a:p>
          <a:p>
            <a:pPr eaLnBrk="1" hangingPunct="1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– тема поэта и поэзии;         Б – тема родины и родной природы;         В – тема дружбы.</a:t>
            </a:r>
          </a:p>
          <a:p>
            <a:pPr eaLnBrk="1" hangingPunct="1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Какое средство выразительности использовано в строках: «Сбоку дремал дубовый буфет»?</a:t>
            </a:r>
          </a:p>
          <a:p>
            <a:pPr eaLnBrk="1" hangingPunct="1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– метафора;      Б – эпитет;         В – олицетворение.</a:t>
            </a:r>
          </a:p>
          <a:p>
            <a:pPr eaLnBrk="1" hangingPunct="1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 прочитали два стихотворения о судьбе детей в годы Великой Отечественной войны. Назовите эти стихотворения и их авторов.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162</Words>
  <Application>Microsoft Office PowerPoint</Application>
  <PresentationFormat>Экран (4:3)</PresentationFormat>
  <Paragraphs>17</Paragraphs>
  <Slides>3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Повторение пройденного (литература 20 века)</vt:lpstr>
      <vt:lpstr>Презентация PowerPoint</vt:lpstr>
      <vt:lpstr>Презентация PowerPoint</vt:lpstr>
    </vt:vector>
  </TitlesOfParts>
  <Company>school25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ЛИТЕРАТУРЫ</dc:title>
  <dc:creator>comp</dc:creator>
  <cp:lastModifiedBy>Миляуша</cp:lastModifiedBy>
  <cp:revision>31</cp:revision>
  <dcterms:created xsi:type="dcterms:W3CDTF">2013-04-09T11:03:08Z</dcterms:created>
  <dcterms:modified xsi:type="dcterms:W3CDTF">2020-05-17T14:07:50Z</dcterms:modified>
</cp:coreProperties>
</file>