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1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Контрольная работа по теме «Основы неорганической химии»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Задания по </a:t>
            </a:r>
            <a:r>
              <a:rPr lang="ru-RU" smtClean="0"/>
              <a:t>ватсапу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9689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Контрольная работа по теме «Основы неорганической химии»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по теме «Основы неорганической химии»</dc:title>
  <cp:lastModifiedBy>Admin</cp:lastModifiedBy>
  <cp:revision>1</cp:revision>
  <dcterms:modified xsi:type="dcterms:W3CDTF">2020-05-05T18:48:26Z</dcterms:modified>
</cp:coreProperties>
</file>