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2" r:id="rId4"/>
    <p:sldId id="263" r:id="rId5"/>
    <p:sldId id="269" r:id="rId6"/>
    <p:sldId id="264" r:id="rId7"/>
    <p:sldId id="270" r:id="rId8"/>
    <p:sldId id="258" r:id="rId9"/>
    <p:sldId id="259" r:id="rId10"/>
    <p:sldId id="260" r:id="rId11"/>
    <p:sldId id="261" r:id="rId12"/>
    <p:sldId id="271" r:id="rId13"/>
    <p:sldId id="266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DE6658C-BBF4-4B61-9EDD-EAAC82C3F2DD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7D7DC40-BA80-4D1C-A1FD-36FA924DEB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 smtClean="0"/>
              <a:t>Работа </a:t>
            </a:r>
            <a:r>
              <a:rPr lang="ru-RU" sz="4800" dirty="0"/>
              <a:t>с исходным текстом  Создание текста и его редактирование . Изложение подробное и сжатое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417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Поставьте предложения в такой последовательности, чтобы получился текст.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A) Но были они совершенно чужды </a:t>
            </a:r>
            <a:r>
              <a:rPr lang="ru-RU" dirty="0" smtClean="0"/>
              <a:t>большинству </a:t>
            </a:r>
            <a:r>
              <a:rPr lang="ru-RU" dirty="0"/>
              <a:t>русских людей.</a:t>
            </a:r>
          </a:p>
          <a:p>
            <a:r>
              <a:rPr lang="ru-RU" dirty="0"/>
              <a:t>Б) Иностранные слова приходили на Русь с незапамятных времен.</a:t>
            </a:r>
          </a:p>
          <a:p>
            <a:r>
              <a:rPr lang="ru-RU" dirty="0"/>
              <a:t>B) А для тех, кто ими пользовался иногда, вся сладость и заключалась в том, что они </a:t>
            </a:r>
            <a:r>
              <a:rPr lang="ru-RU" dirty="0" smtClean="0"/>
              <a:t>заморские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74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95536" y="54868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А) В районе города Сочи удивительный климат. </a:t>
            </a:r>
          </a:p>
          <a:p>
            <a:pPr marL="109728" indent="0">
              <a:buNone/>
            </a:pPr>
            <a:r>
              <a:rPr lang="ru-RU" dirty="0"/>
              <a:t>Б) Горнолыжный курорт Красная поляна известен за пределами России. </a:t>
            </a:r>
          </a:p>
          <a:p>
            <a:pPr marL="109728" indent="0">
              <a:buNone/>
            </a:pPr>
            <a:r>
              <a:rPr lang="ru-RU" dirty="0"/>
              <a:t>В) В 2014 году в Красной поляне пройдет самая удивительная в истории спорта Олимпиада. </a:t>
            </a:r>
          </a:p>
          <a:p>
            <a:pPr marL="109728" indent="0">
              <a:buNone/>
            </a:pPr>
            <a:r>
              <a:rPr lang="ru-RU" dirty="0" smtClean="0"/>
              <a:t>Г</a:t>
            </a:r>
            <a:r>
              <a:rPr lang="ru-RU" dirty="0"/>
              <a:t>) В Красной Поляне созданы все условия для проведения соревнования зимних видов спорта. </a:t>
            </a:r>
          </a:p>
          <a:p>
            <a:pPr marL="109728" indent="0">
              <a:buNone/>
            </a:pPr>
            <a:r>
              <a:rPr lang="ru-RU" dirty="0" smtClean="0"/>
              <a:t>Д</a:t>
            </a:r>
            <a:r>
              <a:rPr lang="ru-RU" dirty="0"/>
              <a:t>) Город Сочи окружен горами, где расположены современные горнолыжные трассы. 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87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68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42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658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Напишите сжатое изложение по 10 тексту из каталога заданий ОГЭ (сайт «Решу ОГЭ»)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80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116632"/>
            <a:ext cx="886123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8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5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096"/>
            <a:ext cx="8308149" cy="622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31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9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24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Поставьте предложения в такой последовательности, чтобы получился текст.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A) В наши дни устаревшее название первой буквы алфавита аз продолжает свою жизнь в устойчивых выражениях, фразеологизмах.</a:t>
            </a:r>
          </a:p>
          <a:p>
            <a:r>
              <a:rPr lang="ru-RU" dirty="0"/>
              <a:t>Б) Аналогично по способу образования и слово алфавит: первая буква греческого </a:t>
            </a:r>
            <a:r>
              <a:rPr lang="ru-RU" dirty="0" err="1"/>
              <a:t>алфави¬та</a:t>
            </a:r>
            <a:r>
              <a:rPr lang="ru-RU" dirty="0"/>
              <a:t> – альфа, а вторая – бета.</a:t>
            </a:r>
          </a:p>
          <a:p>
            <a:r>
              <a:rPr lang="ru-RU" dirty="0"/>
              <a:t>B) Так, о человеке, который ничего не знает, ничего не смыслит в каком-либо деле, </a:t>
            </a:r>
            <a:r>
              <a:rPr lang="ru-RU" dirty="0" err="1"/>
              <a:t>мо¬гут</a:t>
            </a:r>
            <a:r>
              <a:rPr lang="ru-RU" dirty="0"/>
              <a:t> сказать: «Он аза не знает в глаза».</a:t>
            </a:r>
          </a:p>
          <a:p>
            <a:r>
              <a:rPr lang="ru-RU" dirty="0"/>
              <a:t>Г) Слово азбука образовано от названий </a:t>
            </a:r>
            <a:r>
              <a:rPr lang="ru-RU" dirty="0" err="1"/>
              <a:t>пер¬вых</a:t>
            </a:r>
            <a:r>
              <a:rPr lang="ru-RU" dirty="0"/>
              <a:t> букв алфавита – аз и буки.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7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Поставьте предложения в такой последовательности, чтобы получился текст.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A) Но иногда, видимо, необходимо спорить.</a:t>
            </a:r>
          </a:p>
          <a:p>
            <a:r>
              <a:rPr lang="ru-RU" dirty="0"/>
              <a:t>Б) На мой взгляд, нужно уметь защищать в споре хороший вкус, когда речь идет о </a:t>
            </a:r>
            <a:r>
              <a:rPr lang="ru-RU" dirty="0" err="1"/>
              <a:t>му¬зыке</a:t>
            </a:r>
            <a:r>
              <a:rPr lang="ru-RU" dirty="0"/>
              <a:t>, об искусстве, о культуре речи.</a:t>
            </a:r>
          </a:p>
          <a:p>
            <a:r>
              <a:rPr lang="ru-RU" dirty="0"/>
              <a:t>B) Говорят, о вкусах не спорят.</a:t>
            </a:r>
          </a:p>
          <a:p>
            <a:r>
              <a:rPr lang="ru-RU" dirty="0"/>
              <a:t>Г) Когда же это необходимо?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36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</TotalTime>
  <Words>296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    Работа с исходным текстом  Создание текста и его редактирование . Изложение подробное и сжатое.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Поставьте предложения в такой последовательности, чтобы получился текст.</vt:lpstr>
      <vt:lpstr>Поставьте предложения в такой последовательности, чтобы получился текст.</vt:lpstr>
      <vt:lpstr>Поставьте предложения в такой последовательности, чтобы получился текст.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«Редактирование текста».</dc:title>
  <dc:creator>Владимир</dc:creator>
  <cp:lastModifiedBy>Гульнара</cp:lastModifiedBy>
  <cp:revision>5</cp:revision>
  <dcterms:created xsi:type="dcterms:W3CDTF">2014-01-19T13:56:34Z</dcterms:created>
  <dcterms:modified xsi:type="dcterms:W3CDTF">2020-05-16T10:55:47Z</dcterms:modified>
</cp:coreProperties>
</file>