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6"/>
  </p:notesMasterIdLst>
  <p:sldIdLst>
    <p:sldId id="257" r:id="rId2"/>
    <p:sldId id="304" r:id="rId3"/>
    <p:sldId id="305" r:id="rId4"/>
    <p:sldId id="306" r:id="rId5"/>
    <p:sldId id="307" r:id="rId6"/>
    <p:sldId id="308" r:id="rId7"/>
    <p:sldId id="309" r:id="rId8"/>
    <p:sldId id="259" r:id="rId9"/>
    <p:sldId id="310" r:id="rId10"/>
    <p:sldId id="311" r:id="rId11"/>
    <p:sldId id="302" r:id="rId12"/>
    <p:sldId id="303" r:id="rId13"/>
    <p:sldId id="313" r:id="rId14"/>
    <p:sldId id="312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CC99"/>
    <a:srgbClr val="990000"/>
    <a:srgbClr val="33CCCC"/>
    <a:srgbClr val="33CCFF"/>
    <a:srgbClr val="0099CC"/>
    <a:srgbClr val="FF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4" autoAdjust="0"/>
    <p:restoredTop sz="94660"/>
  </p:normalViewPr>
  <p:slideViewPr>
    <p:cSldViewPr>
      <p:cViewPr varScale="1">
        <p:scale>
          <a:sx n="69" d="100"/>
          <a:sy n="69" d="100"/>
        </p:scale>
        <p:origin x="-131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DFC211-5B96-4259-BEEE-771171EF5634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C57465-0BC9-4938-8AFB-8D91A867F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19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fld id="{71CE83B5-8ACA-4C73-A852-E433C8DEC077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87015-28CE-4C50-9199-AD87A028DADD}" type="datetimeFigureOut">
              <a:rPr lang="ru-RU" altLang="ru-RU"/>
              <a:pPr>
                <a:defRPr/>
              </a:pPr>
              <a:t>28.04.2020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36EF-EEC1-49FD-B366-314371009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8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F49F-96CB-4DEA-BD9E-BF47BF907533}" type="datetimeFigureOut">
              <a:rPr lang="ru-RU" altLang="ru-RU"/>
              <a:pPr>
                <a:defRPr/>
              </a:pPr>
              <a:t>28.04.2020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4D2E-5F49-4A9D-A33F-7B1A9248A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90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481F-D9A7-4EB4-93EC-02CC44FD3609}" type="datetimeFigureOut">
              <a:rPr lang="ru-RU" altLang="ru-RU"/>
              <a:pPr>
                <a:defRPr/>
              </a:pPr>
              <a:t>28.04.2020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5F4D-2116-416C-B5F1-F2B8B0A79E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71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AA720-EC73-49C8-92CA-B611C6B2B97A}" type="datetimeFigureOut">
              <a:rPr lang="ru-RU" altLang="ru-RU"/>
              <a:pPr>
                <a:defRPr/>
              </a:pPr>
              <a:t>28.04.2020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C681-AB33-4A97-B9F8-8061591450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79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B4E60-3A33-4DA3-9F3C-B1A73F712B23}" type="datetimeFigureOut">
              <a:rPr lang="ru-RU" altLang="ru-RU"/>
              <a:pPr>
                <a:defRPr/>
              </a:pPr>
              <a:t>28.04.2020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674EE-4A1B-4718-83E5-862E3EA9D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79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76744-3D0B-4154-8EBF-1CD5B82B2F3B}" type="datetimeFigureOut">
              <a:rPr lang="ru-RU" altLang="ru-RU"/>
              <a:pPr>
                <a:defRPr/>
              </a:pPr>
              <a:t>28.04.2020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5204-F217-4F32-913F-3EB827AAC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5CAC-D191-43A5-ADE3-C5C09198CD51}" type="datetimeFigureOut">
              <a:rPr lang="ru-RU" altLang="ru-RU"/>
              <a:pPr>
                <a:defRPr/>
              </a:pPr>
              <a:t>28.04.2020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818A-FF1E-4026-A7E7-67235CD08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4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A5D18-BB37-40D5-A532-33AFE90A20CA}" type="datetimeFigureOut">
              <a:rPr lang="ru-RU" altLang="ru-RU"/>
              <a:pPr>
                <a:defRPr/>
              </a:pPr>
              <a:t>28.04.2020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52B3-D7C1-4BFF-875C-F791086C09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81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78981-131C-4272-B753-A8C6EF5F8B5E}" type="datetimeFigureOut">
              <a:rPr lang="ru-RU" altLang="ru-RU"/>
              <a:pPr>
                <a:defRPr/>
              </a:pPr>
              <a:t>28.04.2020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8E0CD-A3C2-47B4-9CF5-D33372EBF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65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CC703-874D-4FD9-85A7-2645B378935C}" type="datetimeFigureOut">
              <a:rPr lang="ru-RU" altLang="ru-RU"/>
              <a:pPr>
                <a:defRPr/>
              </a:pPr>
              <a:t>28.04.2020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A8D8-2D65-495C-B8B6-4CBA2E5D8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8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ADFCC-C591-44E8-8550-948CEEC2C198}" type="datetimeFigureOut">
              <a:rPr lang="ru-RU" altLang="ru-RU"/>
              <a:pPr>
                <a:defRPr/>
              </a:pPr>
              <a:t>28.04.2020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D778B-2C8F-4C5B-9546-3CB85EDB9D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2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DB19A6-320F-49C7-B971-569A4ACACEC1}" type="datetimeFigureOut">
              <a:rPr lang="ru-RU" altLang="ru-RU"/>
              <a:pPr>
                <a:defRPr/>
              </a:pPr>
              <a:t>28.04.2020</a:t>
            </a:fld>
            <a:endParaRPr lang="ru-RU" altLang="ru-R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EC0021C-2B3C-40A1-825C-1AB5B0A523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Тема:</a:t>
            </a:r>
            <a:endParaRPr lang="ru-RU" altLang="ru-RU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6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altLang="ru-RU" sz="6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4000" b="1" dirty="0">
                <a:solidFill>
                  <a:schemeClr val="accent6"/>
                </a:solidFill>
              </a:rPr>
              <a:t>С. </a:t>
            </a:r>
            <a:r>
              <a:rPr lang="ru-RU" sz="4000" b="1" dirty="0" smtClean="0">
                <a:solidFill>
                  <a:schemeClr val="accent6"/>
                </a:solidFill>
              </a:rPr>
              <a:t>Михалков «Песенка друзей». Е. Пермяк «Самое страшное». </a:t>
            </a:r>
            <a:r>
              <a:rPr lang="ru-RU" sz="4000" b="1" dirty="0">
                <a:solidFill>
                  <a:schemeClr val="accent6"/>
                </a:solidFill>
              </a:rPr>
              <a:t>В. </a:t>
            </a:r>
            <a:r>
              <a:rPr lang="ru-RU" sz="4000" b="1" dirty="0" smtClean="0">
                <a:solidFill>
                  <a:schemeClr val="accent6"/>
                </a:solidFill>
              </a:rPr>
              <a:t>Осеева « Хорошее».</a:t>
            </a:r>
            <a:endParaRPr lang="ru-RU" altLang="ru-RU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ds05.infourok.ru/uploads/ex/0db4/0007aed3-4c5bcfb5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9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 рассказ на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46-47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«Хорошее».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ru-RU" sz="4000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Кто </a:t>
            </a:r>
            <a:r>
              <a:rPr lang="ru-RU" altLang="ru-RU" dirty="0" smtClean="0"/>
              <a:t>главный герой рассказа?</a:t>
            </a:r>
          </a:p>
          <a:p>
            <a:r>
              <a:rPr lang="ru-RU" altLang="ru-RU" dirty="0" smtClean="0"/>
              <a:t>Какие были у мальчика желания?</a:t>
            </a:r>
          </a:p>
          <a:p>
            <a:r>
              <a:rPr lang="ru-RU" altLang="ru-RU" dirty="0" smtClean="0"/>
              <a:t>С Каким вопросом обратился Юра к маме?</a:t>
            </a:r>
          </a:p>
          <a:p>
            <a:r>
              <a:rPr lang="ru-RU" altLang="ru-RU" dirty="0" smtClean="0"/>
              <a:t>Что ответила мама?</a:t>
            </a:r>
          </a:p>
          <a:p>
            <a:r>
              <a:rPr lang="ru-RU" altLang="ru-RU" dirty="0" smtClean="0"/>
              <a:t>Чего не смог понять Юра?</a:t>
            </a:r>
          </a:p>
          <a:p>
            <a:r>
              <a:rPr lang="ru-RU" altLang="ru-RU" dirty="0" smtClean="0"/>
              <a:t>Помогите ему понять, объясните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 eaLnBrk="1" hangingPunct="1"/>
            <a:r>
              <a:rPr lang="ru-RU" altLang="ru-RU" b="1" smtClean="0">
                <a:solidFill>
                  <a:srgbClr val="000000"/>
                </a:solidFill>
              </a:rPr>
              <a:t>1.«Как хочешь, чтобы с тобой поступали люди, </a:t>
            </a:r>
          </a:p>
          <a:p>
            <a:pPr marL="365125" indent="-255588" eaLnBrk="1" hangingPunct="1"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</a:rPr>
              <a:t>так и ты поступай с ними». </a:t>
            </a:r>
            <a:r>
              <a:rPr lang="ru-RU" altLang="ru-RU" b="1" i="1" smtClean="0">
                <a:solidFill>
                  <a:srgbClr val="FF0000"/>
                </a:solidFill>
              </a:rPr>
              <a:t> </a:t>
            </a:r>
          </a:p>
          <a:p>
            <a:pPr marL="365125" indent="-255588" eaLnBrk="1" hangingPunct="1"/>
            <a:endParaRPr lang="ru-RU" altLang="ru-RU" b="1" i="1" smtClean="0"/>
          </a:p>
          <a:p>
            <a:pPr marL="365125" indent="-255588" eaLnBrk="1" hangingPunct="1">
              <a:buFontTx/>
              <a:buNone/>
            </a:pPr>
            <a:endParaRPr lang="ru-RU" altLang="ru-RU" b="1" i="1" smtClean="0"/>
          </a:p>
          <a:p>
            <a:pPr marL="365125" indent="-255588" eaLnBrk="1" hangingPunct="1"/>
            <a:r>
              <a:rPr lang="ru-RU" altLang="ru-RU" b="1" smtClean="0">
                <a:solidFill>
                  <a:srgbClr val="000000"/>
                </a:solidFill>
              </a:rPr>
              <a:t>2.Не делай человеку то,</a:t>
            </a:r>
            <a:r>
              <a:rPr lang="ru-RU" altLang="ru-RU" b="1" smtClean="0">
                <a:solidFill>
                  <a:srgbClr val="083763"/>
                </a:solidFill>
              </a:rPr>
              <a:t> </a:t>
            </a:r>
            <a:r>
              <a:rPr lang="ru-RU" altLang="ru-RU" b="1" smtClean="0">
                <a:solidFill>
                  <a:srgbClr val="FF0000"/>
                </a:solidFill>
              </a:rPr>
              <a:t>что себе не желаешь».</a:t>
            </a:r>
          </a:p>
          <a:p>
            <a:pPr marL="365125" indent="-255588" eaLnBrk="1" hangingPunct="1"/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Мудрые высказывания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5" name="Picture 6" descr="J0099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71031" y="3171031"/>
            <a:ext cx="6858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 descr="ht3_jp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F1"/>
              </a:clrFrom>
              <a:clrTo>
                <a:srgbClr val="FF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F34AD6-275B-485D-B92E-E76059908A5F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2209800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Перескажи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рассказа Е.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Пермякова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«Самое страшное».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71736"/>
      </p:ext>
    </p:extLst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5" name="Picture 6" descr="J0099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71031" y="3171031"/>
            <a:ext cx="6858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 descr="ht3_jp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F1"/>
              </a:clrFrom>
              <a:clrTo>
                <a:srgbClr val="FF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F34AD6-275B-485D-B92E-E76059908A5F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1447800"/>
            <a:ext cx="6858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Ты отлично поработал!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53917"/>
      </p:ext>
    </p:extLst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07F7D3A-3498-4D63-B5E6-A8D7796B90C0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7239001" cy="1437973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2945" tIns="41473" rIns="82945" bIns="41473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400" b="1" spc="45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</a:t>
            </a:r>
            <a:r>
              <a:rPr lang="ru-RU" sz="4400" b="1" spc="45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читать. Правила чтения.</a:t>
            </a:r>
            <a:endParaRPr lang="ru-RU" sz="4400" b="1" spc="45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4" name="Рисунок 4" descr="27deab33783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0"/>
            <a:ext cx="1868487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981200"/>
            <a:ext cx="9144000" cy="4392628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3300" b="1" dirty="0"/>
              <a:t>Правильно ставь ударение;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300" b="1" dirty="0"/>
              <a:t>Соблюдай паузы;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300" b="1" dirty="0"/>
              <a:t>Выбери силу голоса </a:t>
            </a:r>
            <a:r>
              <a:rPr lang="ru-RU" sz="3300" dirty="0"/>
              <a:t>(громко, или тихо);</a:t>
            </a:r>
            <a:endParaRPr lang="ru-RU" sz="3300" b="1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3300" b="1" dirty="0"/>
              <a:t>Определи темп </a:t>
            </a:r>
            <a:r>
              <a:rPr lang="ru-RU" sz="3300" dirty="0"/>
              <a:t>(быстро или медленно);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300" b="1" dirty="0"/>
              <a:t>Читай эмоционально;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300" b="1" dirty="0"/>
              <a:t>Покажи интонацией своё отношение</a:t>
            </a:r>
          </a:p>
          <a:p>
            <a:pPr algn="ctr">
              <a:defRPr/>
            </a:pPr>
            <a:r>
              <a:rPr lang="ru-RU" sz="3300" b="1" dirty="0"/>
              <a:t> к </a:t>
            </a:r>
            <a:r>
              <a:rPr lang="ru-RU" sz="3300" b="1" dirty="0" smtClean="0"/>
              <a:t>произведению;</a:t>
            </a:r>
            <a:endParaRPr lang="ru-RU" sz="3300" b="1" dirty="0"/>
          </a:p>
          <a:p>
            <a:pPr algn="ctr">
              <a:defRPr/>
            </a:pPr>
            <a:endParaRPr lang="ru-RU" sz="4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416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Сергей Михалков (1913-2009)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Картинки по запросу сергей михалков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7416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3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6" y="136681"/>
            <a:ext cx="3528392" cy="46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https://zyorna.ru/uploads/catalog/vmeste-pesenki-poem-92721/vmeste-pesenki-poem-92721-475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62310"/>
            <a:ext cx="4968552" cy="41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https://dlyarazvitiya.ru/wp-content/uploads/2018/09/pesenka-druzej2-232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6681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509120"/>
            <a:ext cx="7772400" cy="160019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рочитай стихотворение на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«Песенка друзей».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3200" dirty="0"/>
              <a:t>В каком темпе, с каким настроением следует его читать?</a:t>
            </a:r>
            <a:br>
              <a:rPr lang="ru-RU" sz="3200" dirty="0"/>
            </a:br>
            <a:r>
              <a:rPr lang="ru-RU" sz="3200" dirty="0"/>
              <a:t>— Прочитайте строчки, в которых говорится о том, как друзьям хорошо.</a:t>
            </a:r>
            <a:br>
              <a:rPr lang="ru-RU" sz="3200" dirty="0"/>
            </a:br>
            <a:r>
              <a:rPr lang="ru-RU" sz="3200" dirty="0"/>
              <a:t>— Прочитайте стихотворение выразительно.</a:t>
            </a:r>
            <a:br>
              <a:rPr lang="ru-RU" sz="3200" dirty="0"/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48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Picture 2" descr="https://fs00.infourok.ru/images/doc/242/217514/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" y="764704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0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ou01-krkam.caduk.ru/images/p38_5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6" y="136681"/>
            <a:ext cx="3743325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s://ds02.infourok.ru/uploads/ex/0d6e/00006f15-2656103e/1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6681"/>
            <a:ext cx="4608512" cy="322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://cdn01.ru/files/users/images/7a/15/7a156cf5b529c5624a3e449a22f734d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31683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marL="852487" indent="-742950" eaLnBrk="1" hangingPunct="1">
              <a:buFontTx/>
              <a:buAutoNum type="arabicPeriod"/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Кто главный герой рассказа?</a:t>
            </a:r>
          </a:p>
          <a:p>
            <a:pPr marL="852487" indent="-742950" eaLnBrk="1" hangingPunct="1">
              <a:buFontTx/>
              <a:buAutoNum type="arabicPeriod"/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Каким был мальчик? Чем он гордился?</a:t>
            </a:r>
          </a:p>
          <a:p>
            <a:pPr marL="852487" indent="-742950" eaLnBrk="1" hangingPunct="1">
              <a:buFontTx/>
              <a:buAutoNum type="arabicPeriod"/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Что однажды случилось?</a:t>
            </a:r>
          </a:p>
          <a:p>
            <a:pPr marL="852487" indent="-742950" eaLnBrk="1" hangingPunct="1">
              <a:buFontTx/>
              <a:buAutoNum type="arabicPeriod"/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 отреагировали окружающие на Юру?</a:t>
            </a:r>
          </a:p>
          <a:p>
            <a:pPr marL="852487" indent="-742950" eaLnBrk="1" hangingPunct="1">
              <a:buFontTx/>
              <a:buAutoNum type="arabicPeriod"/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 рассказ называется- «Самое страшное</a:t>
            </a: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»?</a:t>
            </a:r>
            <a:endParaRPr lang="ru-RU" alt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852487" indent="-742950" eaLnBrk="1" hangingPunct="1">
              <a:buFontTx/>
              <a:buAutoNum type="arabicPeriod"/>
              <a:defRPr/>
            </a:pPr>
            <a:endParaRPr lang="ru-RU" alt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5125" indent="-255588" eaLnBrk="1" hangingPunct="1">
              <a:buFontTx/>
              <a:buNone/>
              <a:defRPr/>
            </a:pPr>
            <a:endParaRPr lang="ru-RU" alt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44-45 «Самое страшное».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Picture 2" descr="https://ds04.infourok.ru/uploads/ex/0daf/0003cab6-1d36c050/5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" y="162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4551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202</Words>
  <Application>Microsoft Office PowerPoint</Application>
  <PresentationFormat>Экран (4:3)</PresentationFormat>
  <Paragraphs>38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Тема:</vt:lpstr>
      <vt:lpstr>Презентация PowerPoint</vt:lpstr>
      <vt:lpstr>Сергей Михалков (1913-2009)</vt:lpstr>
      <vt:lpstr>Презентация PowerPoint</vt:lpstr>
      <vt:lpstr>   Прочитай стихотворение на с. 39 «Песенка друзей». —В каком темпе, с каким настроением следует его читать? — Прочитайте строчки, в которых говорится о том, как друзьям хорошо. — Прочитайте стихотворение выразительно.   </vt:lpstr>
      <vt:lpstr>Презентация PowerPoint</vt:lpstr>
      <vt:lpstr>Презентация PowerPoint</vt:lpstr>
      <vt:lpstr>Прочитай рассказ на с. 44-45 «Самое страшное». </vt:lpstr>
      <vt:lpstr>Презентация PowerPoint</vt:lpstr>
      <vt:lpstr>Презентация PowerPoint</vt:lpstr>
      <vt:lpstr>Прочитай рассказ на с. 46-47 «Хорошее». </vt:lpstr>
      <vt:lpstr>Мудрые высказывания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МКСКОУ для обучающихся ,воспитанников с ограниченными                возможностями здоровья «Чернухинская специальная                        (корррекционная)общеобразовательная                                  школа – интернат VIII вида</dc:title>
  <dc:creator>Ирина</dc:creator>
  <cp:lastModifiedBy>Алиса Юрьевна</cp:lastModifiedBy>
  <cp:revision>44</cp:revision>
  <dcterms:created xsi:type="dcterms:W3CDTF">2012-10-08T10:43:38Z</dcterms:created>
  <dcterms:modified xsi:type="dcterms:W3CDTF">2020-04-28T10:43:26Z</dcterms:modified>
</cp:coreProperties>
</file>