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vsXEr44m7p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31004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Повторение по теме </a:t>
            </a:r>
            <a:r>
              <a:rPr lang="ru-RU" sz="2400" b="1" dirty="0" smtClean="0"/>
              <a:t>«Решение текстовых задач»</a:t>
            </a:r>
            <a:r>
              <a:rPr lang="ru-RU" sz="2400" b="1" u="sng" dirty="0" smtClean="0">
                <a:hlinkClick r:id="rId2"/>
              </a:rPr>
              <a:t> </a:t>
            </a:r>
            <a:r>
              <a:rPr lang="ru-RU" sz="2400" u="sng" dirty="0" smtClean="0">
                <a:hlinkClick r:id="rId2"/>
              </a:rPr>
              <a:t>https://www.youtube.com/watch?v=vsXEr44m7p4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подготовка к ОГЭ по индивидуальной траектории устранения пробелов, индивидуальные консультации.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Домашняя работа:  </a:t>
            </a:r>
            <a:r>
              <a:rPr lang="ru-RU" sz="2400" b="1" dirty="0" smtClean="0"/>
              <a:t>майские варианты на сайте «Решу ОГЭ», вариант </a:t>
            </a:r>
            <a:r>
              <a:rPr lang="ru-RU" sz="2400" b="1" dirty="0" smtClean="0"/>
              <a:t>№2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772300" cy="19240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Ганиева </a:t>
            </a:r>
            <a:r>
              <a:rPr lang="ru-RU" sz="8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smtClean="0">
                <a:solidFill>
                  <a:schemeClr val="tx1"/>
                </a:solidFill>
                <a:hlinkClick r:id="rId3"/>
              </a:rPr>
              <a:t>2303000164@edu.tatar.ru</a:t>
            </a:r>
            <a:endParaRPr lang="ru-RU" sz="8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«Решение текстовых задач» https://www.youtube.com/watch?v=vsXEr44m7p4  подготовка к ОГЭ по индивидуальной траектории устранения пробелов, индивидуальные консультации. Домашняя работа:  майские варианты на сайте «Решу ОГЭ», вариант №2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7</cp:revision>
  <dcterms:created xsi:type="dcterms:W3CDTF">2020-03-27T10:44:51Z</dcterms:created>
  <dcterms:modified xsi:type="dcterms:W3CDTF">2020-04-29T05:40:50Z</dcterms:modified>
</cp:coreProperties>
</file>