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059CD3-FE76-4056-AEBB-0CAF69931475}" v="135" dt="2020-01-13T07:02:06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4059CD3-FE76-4056-AEBB-0CAF69931475}"/>
    <pc:docChg chg="modSld">
      <pc:chgData name="" userId="" providerId="" clId="Web-{A4059CD3-FE76-4056-AEBB-0CAF69931475}" dt="2020-01-13T07:02:06.836" v="129" actId="14100"/>
      <pc:docMkLst>
        <pc:docMk/>
      </pc:docMkLst>
      <pc:sldChg chg="modSp">
        <pc:chgData name="" userId="" providerId="" clId="Web-{A4059CD3-FE76-4056-AEBB-0CAF69931475}" dt="2020-01-13T06:55:28.490" v="2" actId="1076"/>
        <pc:sldMkLst>
          <pc:docMk/>
          <pc:sldMk cId="0" sldId="256"/>
        </pc:sldMkLst>
        <pc:spChg chg="mod">
          <ac:chgData name="" userId="" providerId="" clId="Web-{A4059CD3-FE76-4056-AEBB-0CAF69931475}" dt="2020-01-13T06:55:19.037" v="0" actId="20577"/>
          <ac:spMkLst>
            <pc:docMk/>
            <pc:sldMk cId="0" sldId="256"/>
            <ac:spMk id="82" creationId="{00000000-0000-0000-0000-000000000000}"/>
          </ac:spMkLst>
        </pc:spChg>
        <pc:spChg chg="mod">
          <ac:chgData name="" userId="" providerId="" clId="Web-{A4059CD3-FE76-4056-AEBB-0CAF69931475}" dt="2020-01-13T06:55:28.490" v="2" actId="1076"/>
          <ac:spMkLst>
            <pc:docMk/>
            <pc:sldMk cId="0" sldId="256"/>
            <ac:spMk id="83" creationId="{00000000-0000-0000-0000-000000000000}"/>
          </ac:spMkLst>
        </pc:spChg>
      </pc:sldChg>
      <pc:sldChg chg="modSp">
        <pc:chgData name="" userId="" providerId="" clId="Web-{A4059CD3-FE76-4056-AEBB-0CAF69931475}" dt="2020-01-13T06:55:37.022" v="3" actId="20577"/>
        <pc:sldMkLst>
          <pc:docMk/>
          <pc:sldMk cId="0" sldId="257"/>
        </pc:sldMkLst>
        <pc:spChg chg="mod">
          <ac:chgData name="" userId="" providerId="" clId="Web-{A4059CD3-FE76-4056-AEBB-0CAF69931475}" dt="2020-01-13T06:55:37.022" v="3" actId="20577"/>
          <ac:spMkLst>
            <pc:docMk/>
            <pc:sldMk cId="0" sldId="257"/>
            <ac:spMk id="86" creationId="{00000000-0000-0000-0000-000000000000}"/>
          </ac:spMkLst>
        </pc:spChg>
      </pc:sldChg>
      <pc:sldChg chg="modSp">
        <pc:chgData name="" userId="" providerId="" clId="Web-{A4059CD3-FE76-4056-AEBB-0CAF69931475}" dt="2020-01-13T06:56:18.678" v="18" actId="20577"/>
        <pc:sldMkLst>
          <pc:docMk/>
          <pc:sldMk cId="0" sldId="258"/>
        </pc:sldMkLst>
        <pc:spChg chg="mod">
          <ac:chgData name="" userId="" providerId="" clId="Web-{A4059CD3-FE76-4056-AEBB-0CAF69931475}" dt="2020-01-13T06:55:46.115" v="5" actId="20577"/>
          <ac:spMkLst>
            <pc:docMk/>
            <pc:sldMk cId="0" sldId="258"/>
            <ac:spMk id="88" creationId="{00000000-0000-0000-0000-000000000000}"/>
          </ac:spMkLst>
        </pc:spChg>
        <pc:spChg chg="mod">
          <ac:chgData name="" userId="" providerId="" clId="Web-{A4059CD3-FE76-4056-AEBB-0CAF69931475}" dt="2020-01-13T06:55:57.975" v="9" actId="20577"/>
          <ac:spMkLst>
            <pc:docMk/>
            <pc:sldMk cId="0" sldId="258"/>
            <ac:spMk id="89" creationId="{00000000-0000-0000-0000-000000000000}"/>
          </ac:spMkLst>
        </pc:spChg>
        <pc:spChg chg="mod">
          <ac:chgData name="" userId="" providerId="" clId="Web-{A4059CD3-FE76-4056-AEBB-0CAF69931475}" dt="2020-01-13T06:56:18.678" v="18" actId="20577"/>
          <ac:spMkLst>
            <pc:docMk/>
            <pc:sldMk cId="0" sldId="258"/>
            <ac:spMk id="90" creationId="{00000000-0000-0000-0000-000000000000}"/>
          </ac:spMkLst>
        </pc:spChg>
      </pc:sldChg>
      <pc:sldChg chg="modSp">
        <pc:chgData name="" userId="" providerId="" clId="Web-{A4059CD3-FE76-4056-AEBB-0CAF69931475}" dt="2020-01-13T06:56:49.475" v="23" actId="20577"/>
        <pc:sldMkLst>
          <pc:docMk/>
          <pc:sldMk cId="0" sldId="259"/>
        </pc:sldMkLst>
        <pc:spChg chg="mod">
          <ac:chgData name="" userId="" providerId="" clId="Web-{A4059CD3-FE76-4056-AEBB-0CAF69931475}" dt="2020-01-13T06:56:43.241" v="22" actId="20577"/>
          <ac:spMkLst>
            <pc:docMk/>
            <pc:sldMk cId="0" sldId="259"/>
            <ac:spMk id="91" creationId="{00000000-0000-0000-0000-000000000000}"/>
          </ac:spMkLst>
        </pc:spChg>
        <pc:spChg chg="mod">
          <ac:chgData name="" userId="" providerId="" clId="Web-{A4059CD3-FE76-4056-AEBB-0CAF69931475}" dt="2020-01-13T06:56:49.475" v="23" actId="20577"/>
          <ac:spMkLst>
            <pc:docMk/>
            <pc:sldMk cId="0" sldId="259"/>
            <ac:spMk id="92" creationId="{00000000-0000-0000-0000-000000000000}"/>
          </ac:spMkLst>
        </pc:spChg>
      </pc:sldChg>
      <pc:sldChg chg="modSp">
        <pc:chgData name="" userId="" providerId="" clId="Web-{A4059CD3-FE76-4056-AEBB-0CAF69931475}" dt="2020-01-13T06:57:52.647" v="42" actId="20577"/>
        <pc:sldMkLst>
          <pc:docMk/>
          <pc:sldMk cId="0" sldId="260"/>
        </pc:sldMkLst>
        <pc:spChg chg="mod">
          <ac:chgData name="" userId="" providerId="" clId="Web-{A4059CD3-FE76-4056-AEBB-0CAF69931475}" dt="2020-01-13T06:56:59.272" v="26" actId="20577"/>
          <ac:spMkLst>
            <pc:docMk/>
            <pc:sldMk cId="0" sldId="260"/>
            <ac:spMk id="95" creationId="{00000000-0000-0000-0000-000000000000}"/>
          </ac:spMkLst>
        </pc:spChg>
        <pc:spChg chg="mod">
          <ac:chgData name="" userId="" providerId="" clId="Web-{A4059CD3-FE76-4056-AEBB-0CAF69931475}" dt="2020-01-13T06:57:52.647" v="42" actId="20577"/>
          <ac:spMkLst>
            <pc:docMk/>
            <pc:sldMk cId="0" sldId="260"/>
            <ac:spMk id="96" creationId="{00000000-0000-0000-0000-000000000000}"/>
          </ac:spMkLst>
        </pc:spChg>
      </pc:sldChg>
      <pc:sldChg chg="modSp">
        <pc:chgData name="" userId="" providerId="" clId="Web-{A4059CD3-FE76-4056-AEBB-0CAF69931475}" dt="2020-01-13T06:58:09.444" v="44" actId="20577"/>
        <pc:sldMkLst>
          <pc:docMk/>
          <pc:sldMk cId="0" sldId="262"/>
        </pc:sldMkLst>
        <pc:spChg chg="mod">
          <ac:chgData name="" userId="" providerId="" clId="Web-{A4059CD3-FE76-4056-AEBB-0CAF69931475}" dt="2020-01-13T06:58:09.444" v="44" actId="20577"/>
          <ac:spMkLst>
            <pc:docMk/>
            <pc:sldMk cId="0" sldId="262"/>
            <ac:spMk id="99" creationId="{00000000-0000-0000-0000-000000000000}"/>
          </ac:spMkLst>
        </pc:spChg>
      </pc:sldChg>
      <pc:sldChg chg="modSp">
        <pc:chgData name="" userId="" providerId="" clId="Web-{A4059CD3-FE76-4056-AEBB-0CAF69931475}" dt="2020-01-13T06:58:37.725" v="52" actId="20577"/>
        <pc:sldMkLst>
          <pc:docMk/>
          <pc:sldMk cId="0" sldId="263"/>
        </pc:sldMkLst>
        <pc:spChg chg="mod">
          <ac:chgData name="" userId="" providerId="" clId="Web-{A4059CD3-FE76-4056-AEBB-0CAF69931475}" dt="2020-01-13T06:58:27.132" v="48" actId="20577"/>
          <ac:spMkLst>
            <pc:docMk/>
            <pc:sldMk cId="0" sldId="263"/>
            <ac:spMk id="101" creationId="{00000000-0000-0000-0000-000000000000}"/>
          </ac:spMkLst>
        </pc:spChg>
        <pc:spChg chg="mod">
          <ac:chgData name="" userId="" providerId="" clId="Web-{A4059CD3-FE76-4056-AEBB-0CAF69931475}" dt="2020-01-13T06:58:31.819" v="49" actId="20577"/>
          <ac:spMkLst>
            <pc:docMk/>
            <pc:sldMk cId="0" sldId="263"/>
            <ac:spMk id="102" creationId="{00000000-0000-0000-0000-000000000000}"/>
          </ac:spMkLst>
        </pc:spChg>
        <pc:spChg chg="mod">
          <ac:chgData name="" userId="" providerId="" clId="Web-{A4059CD3-FE76-4056-AEBB-0CAF69931475}" dt="2020-01-13T06:58:37.725" v="52" actId="20577"/>
          <ac:spMkLst>
            <pc:docMk/>
            <pc:sldMk cId="0" sldId="263"/>
            <ac:spMk id="104" creationId="{00000000-0000-0000-0000-000000000000}"/>
          </ac:spMkLst>
        </pc:spChg>
      </pc:sldChg>
      <pc:sldChg chg="modSp">
        <pc:chgData name="" userId="" providerId="" clId="Web-{A4059CD3-FE76-4056-AEBB-0CAF69931475}" dt="2020-01-13T06:59:27.804" v="76" actId="20577"/>
        <pc:sldMkLst>
          <pc:docMk/>
          <pc:sldMk cId="0" sldId="264"/>
        </pc:sldMkLst>
        <pc:spChg chg="mod">
          <ac:chgData name="" userId="" providerId="" clId="Web-{A4059CD3-FE76-4056-AEBB-0CAF69931475}" dt="2020-01-13T06:59:27.804" v="76" actId="20577"/>
          <ac:spMkLst>
            <pc:docMk/>
            <pc:sldMk cId="0" sldId="264"/>
            <ac:spMk id="107" creationId="{00000000-0000-0000-0000-000000000000}"/>
          </ac:spMkLst>
        </pc:spChg>
      </pc:sldChg>
      <pc:sldChg chg="modSp">
        <pc:chgData name="" userId="" providerId="" clId="Web-{A4059CD3-FE76-4056-AEBB-0CAF69931475}" dt="2020-01-13T06:59:41.304" v="82" actId="20577"/>
        <pc:sldMkLst>
          <pc:docMk/>
          <pc:sldMk cId="0" sldId="265"/>
        </pc:sldMkLst>
        <pc:spChg chg="mod">
          <ac:chgData name="" userId="" providerId="" clId="Web-{A4059CD3-FE76-4056-AEBB-0CAF69931475}" dt="2020-01-13T06:59:41.304" v="82" actId="20577"/>
          <ac:spMkLst>
            <pc:docMk/>
            <pc:sldMk cId="0" sldId="265"/>
            <ac:spMk id="110" creationId="{00000000-0000-0000-0000-000000000000}"/>
          </ac:spMkLst>
        </pc:spChg>
      </pc:sldChg>
      <pc:sldChg chg="modSp">
        <pc:chgData name="" userId="" providerId="" clId="Web-{A4059CD3-FE76-4056-AEBB-0CAF69931475}" dt="2020-01-13T07:00:44.070" v="95" actId="20577"/>
        <pc:sldMkLst>
          <pc:docMk/>
          <pc:sldMk cId="0" sldId="266"/>
        </pc:sldMkLst>
        <pc:spChg chg="mod">
          <ac:chgData name="" userId="" providerId="" clId="Web-{A4059CD3-FE76-4056-AEBB-0CAF69931475}" dt="2020-01-13T07:00:44.070" v="95" actId="20577"/>
          <ac:spMkLst>
            <pc:docMk/>
            <pc:sldMk cId="0" sldId="266"/>
            <ac:spMk id="113" creationId="{00000000-0000-0000-0000-000000000000}"/>
          </ac:spMkLst>
        </pc:spChg>
        <pc:picChg chg="mod">
          <ac:chgData name="" userId="" providerId="" clId="Web-{A4059CD3-FE76-4056-AEBB-0CAF69931475}" dt="2020-01-13T07:00:28.648" v="91" actId="1076"/>
          <ac:picMkLst>
            <pc:docMk/>
            <pc:sldMk cId="0" sldId="266"/>
            <ac:picMk id="114" creationId="{00000000-0000-0000-0000-000000000000}"/>
          </ac:picMkLst>
        </pc:picChg>
      </pc:sldChg>
      <pc:sldChg chg="modSp">
        <pc:chgData name="" userId="" providerId="" clId="Web-{A4059CD3-FE76-4056-AEBB-0CAF69931475}" dt="2020-01-13T07:01:08.742" v="107" actId="1076"/>
        <pc:sldMkLst>
          <pc:docMk/>
          <pc:sldMk cId="0" sldId="267"/>
        </pc:sldMkLst>
        <pc:spChg chg="mod">
          <ac:chgData name="" userId="" providerId="" clId="Web-{A4059CD3-FE76-4056-AEBB-0CAF69931475}" dt="2020-01-13T07:01:01.085" v="105" actId="1076"/>
          <ac:spMkLst>
            <pc:docMk/>
            <pc:sldMk cId="0" sldId="267"/>
            <ac:spMk id="116" creationId="{00000000-0000-0000-0000-000000000000}"/>
          </ac:spMkLst>
        </pc:spChg>
        <pc:spChg chg="mod">
          <ac:chgData name="" userId="" providerId="" clId="Web-{A4059CD3-FE76-4056-AEBB-0CAF69931475}" dt="2020-01-13T07:01:04.117" v="106" actId="1076"/>
          <ac:spMkLst>
            <pc:docMk/>
            <pc:sldMk cId="0" sldId="267"/>
            <ac:spMk id="117" creationId="{00000000-0000-0000-0000-000000000000}"/>
          </ac:spMkLst>
        </pc:spChg>
        <pc:picChg chg="mod">
          <ac:chgData name="" userId="" providerId="" clId="Web-{A4059CD3-FE76-4056-AEBB-0CAF69931475}" dt="2020-01-13T07:01:08.742" v="107" actId="1076"/>
          <ac:picMkLst>
            <pc:docMk/>
            <pc:sldMk cId="0" sldId="267"/>
            <ac:picMk id="118" creationId="{00000000-0000-0000-0000-000000000000}"/>
          </ac:picMkLst>
        </pc:picChg>
      </pc:sldChg>
      <pc:sldChg chg="modSp">
        <pc:chgData name="" userId="" providerId="" clId="Web-{A4059CD3-FE76-4056-AEBB-0CAF69931475}" dt="2020-01-13T07:02:06.836" v="129" actId="14100"/>
        <pc:sldMkLst>
          <pc:docMk/>
          <pc:sldMk cId="0" sldId="268"/>
        </pc:sldMkLst>
        <pc:spChg chg="mod">
          <ac:chgData name="" userId="" providerId="" clId="Web-{A4059CD3-FE76-4056-AEBB-0CAF69931475}" dt="2020-01-13T07:01:58.679" v="126" actId="20577"/>
          <ac:spMkLst>
            <pc:docMk/>
            <pc:sldMk cId="0" sldId="268"/>
            <ac:spMk id="121" creationId="{00000000-0000-0000-0000-000000000000}"/>
          </ac:spMkLst>
        </pc:spChg>
        <pc:spChg chg="mod">
          <ac:chgData name="" userId="" providerId="" clId="Web-{A4059CD3-FE76-4056-AEBB-0CAF69931475}" dt="2020-01-13T07:02:06.836" v="129" actId="14100"/>
          <ac:spMkLst>
            <pc:docMk/>
            <pc:sldMk cId="0" sldId="268"/>
            <ac:spMk id="124" creationId="{00000000-0000-0000-0000-000000000000}"/>
          </ac:spMkLst>
        </pc:spChg>
        <pc:picChg chg="mod">
          <ac:chgData name="" userId="" providerId="" clId="Web-{A4059CD3-FE76-4056-AEBB-0CAF69931475}" dt="2020-01-13T07:01:28.554" v="110" actId="1076"/>
          <ac:picMkLst>
            <pc:docMk/>
            <pc:sldMk cId="0" sldId="268"/>
            <ac:picMk id="122" creationId="{00000000-0000-0000-0000-000000000000}"/>
          </ac:picMkLst>
        </pc:picChg>
        <pc:picChg chg="mod">
          <ac:chgData name="" userId="" providerId="" clId="Web-{A4059CD3-FE76-4056-AEBB-0CAF69931475}" dt="2020-01-13T07:01:30.226" v="111" actId="1076"/>
          <ac:picMkLst>
            <pc:docMk/>
            <pc:sldMk cId="0" sldId="268"/>
            <ac:picMk id="12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algn="r"/>
            <a:fld id="{36804BB8-0B34-4E41-9CBC-1BF790589683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898989"/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r">
              <a:lnSpc>
                <a:spcPct val="100000"/>
              </a:lnSpc>
            </a:pPr>
            <a:fld id="{6CDC36A2-08C7-44AB-9118-B84B0D23E96D}" type="slidenum">
              <a:rPr lang="ru-RU" sz="1200" b="0" strike="noStrike" spc="-1">
                <a:solidFill>
                  <a:srgbClr val="898989"/>
                </a:solidFill>
                <a:latin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wmf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762000" y="947880"/>
            <a:ext cx="8131080" cy="3456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b="0" strike="noStrike" spc="-1" dirty="0">
                <a:solidFill>
                  <a:srgbClr val="FF3300"/>
                </a:solidFill>
                <a:latin typeface="Cambria"/>
              </a:rPr>
              <a:t>Character qualities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602063" y="3132838"/>
            <a:ext cx="6400800" cy="1752840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lang="en-US" sz="7200" b="0" strike="noStrike" spc="-1" dirty="0">
                <a:solidFill>
                  <a:srgbClr val="0066FF"/>
                </a:solidFill>
                <a:latin typeface="Cambria"/>
              </a:rPr>
              <a:t>Vocabulary</a:t>
            </a:r>
            <a:endParaRPr lang="en-US" sz="7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84" name="Picture 4" descr="MM900213508"/>
          <p:cNvPicPr/>
          <p:nvPr/>
        </p:nvPicPr>
        <p:blipFill>
          <a:blip r:embed="rId2"/>
          <a:stretch/>
        </p:blipFill>
        <p:spPr>
          <a:xfrm>
            <a:off x="611280" y="262080"/>
            <a:ext cx="1047600" cy="1371600"/>
          </a:xfrm>
          <a:prstGeom prst="rect">
            <a:avLst/>
          </a:prstGeom>
          <a:ln>
            <a:noFill/>
          </a:ln>
        </p:spPr>
      </p:pic>
      <p:pic>
        <p:nvPicPr>
          <p:cNvPr id="85" name="Picture 5" descr="tolearn"/>
          <p:cNvPicPr/>
          <p:nvPr/>
        </p:nvPicPr>
        <p:blipFill>
          <a:blip r:embed="rId3"/>
          <a:stretch/>
        </p:blipFill>
        <p:spPr>
          <a:xfrm>
            <a:off x="5292720" y="5013360"/>
            <a:ext cx="3600360" cy="172872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983511" y="1828800"/>
            <a:ext cx="7911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Повторение лексико-грамматического материала за курс 10 класса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>
              <a:lnSpc>
                <a:spcPct val="100000"/>
              </a:lnSpc>
              <a:spcBef>
                <a:spcPts val="1500"/>
              </a:spcBef>
            </a:pPr>
            <a:r>
              <a:rPr lang="en-US" sz="4800" b="1" u="sng" strike="noStrike" spc="-1" dirty="0">
                <a:solidFill>
                  <a:srgbClr val="9900CC"/>
                </a:solidFill>
                <a:uFillTx/>
                <a:latin typeface="Cambria"/>
              </a:rPr>
              <a:t>Get off one`s back</a:t>
            </a:r>
            <a:endParaRPr lang="en-US" sz="4800" b="0" strike="noStrike" spc="-1">
              <a:solidFill>
                <a:srgbClr val="000000"/>
              </a:solidFill>
              <a:latin typeface="Cambria"/>
            </a:endParaRPr>
          </a:p>
          <a:p>
            <a:pPr marL="342720" indent="-342720">
              <a:spcBef>
                <a:spcPts val="799"/>
              </a:spcBef>
            </a:pPr>
            <a:endParaRPr lang="en-US" sz="6000" b="0" strike="noStrike" spc="-1">
              <a:solidFill>
                <a:srgbClr val="000000"/>
              </a:solidFill>
              <a:latin typeface="Arial"/>
            </a:endParaRPr>
          </a:p>
          <a:p>
            <a:pPr marL="342265" indent="-342265"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D60093"/>
                </a:solidFill>
                <a:latin typeface="Cambria"/>
              </a:rPr>
              <a:t>Get off my back!</a:t>
            </a:r>
            <a:r>
              <a:rPr lang="en-US" sz="4000" b="1" spc="-1" dirty="0">
                <a:solidFill>
                  <a:srgbClr val="D60093"/>
                </a:solidFill>
                <a:latin typeface="Cambria"/>
              </a:rPr>
              <a:t> </a:t>
            </a:r>
            <a:endParaRPr lang="en-US" sz="4000" b="0" strike="noStrike" spc="-1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100000"/>
              </a:lnSpc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D60093"/>
                </a:solidFill>
                <a:latin typeface="Cambria"/>
              </a:rPr>
              <a:t>I`m in a bad mood.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111" name="Picture 4" descr="ncardsbored"/>
          <p:cNvPicPr/>
          <p:nvPr/>
        </p:nvPicPr>
        <p:blipFill>
          <a:blip r:embed="rId2"/>
          <a:stretch/>
        </p:blipFill>
        <p:spPr>
          <a:xfrm>
            <a:off x="5896080" y="3141720"/>
            <a:ext cx="3273480" cy="2879640"/>
          </a:xfrm>
          <a:prstGeom prst="rect">
            <a:avLst/>
          </a:prstGeom>
          <a:ln>
            <a:noFill/>
          </a:ln>
        </p:spPr>
      </p:pic>
      <p:pic>
        <p:nvPicPr>
          <p:cNvPr id="112" name="Picture 6" descr="ani_book9"/>
          <p:cNvPicPr/>
          <p:nvPr/>
        </p:nvPicPr>
        <p:blipFill>
          <a:blip r:embed="rId3"/>
          <a:stretch/>
        </p:blipFill>
        <p:spPr>
          <a:xfrm>
            <a:off x="468360" y="333360"/>
            <a:ext cx="1511280" cy="107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542393" y="-75253"/>
            <a:ext cx="9408096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>
              <a:spcBef>
                <a:spcPts val="1349"/>
              </a:spcBef>
            </a:pPr>
            <a:r>
              <a:rPr lang="en-US" sz="5400" b="1" u="sng" spc="-1" dirty="0">
                <a:solidFill>
                  <a:srgbClr val="3333CC"/>
                </a:solidFill>
                <a:latin typeface="Cambria"/>
              </a:rPr>
              <a:t>           </a:t>
            </a:r>
            <a:r>
              <a:rPr lang="en-US" sz="5400" b="1" u="sng" strike="noStrike" spc="-1" dirty="0">
                <a:solidFill>
                  <a:srgbClr val="3333CC"/>
                </a:solidFill>
                <a:uFillTx/>
                <a:latin typeface="Cambria"/>
              </a:rPr>
              <a:t>Get on one's nerves</a:t>
            </a: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spcBef>
                <a:spcPts val="998"/>
              </a:spcBef>
            </a:pP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990033"/>
                </a:solidFill>
                <a:latin typeface="Cambria"/>
              </a:rPr>
              <a:t>I'm fed up with you.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990033"/>
                </a:solidFill>
                <a:latin typeface="Cambria"/>
              </a:rPr>
              <a:t>You really get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990033"/>
                </a:solidFill>
                <a:latin typeface="Cambria"/>
              </a:rPr>
              <a:t>on my nerves.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114" name="Picture 5" descr="Картинка 1076 из 118054"/>
          <p:cNvPicPr/>
          <p:nvPr/>
        </p:nvPicPr>
        <p:blipFill>
          <a:blip r:embed="rId2"/>
          <a:stretch/>
        </p:blipFill>
        <p:spPr>
          <a:xfrm>
            <a:off x="5708435" y="2421000"/>
            <a:ext cx="3209760" cy="4437000"/>
          </a:xfrm>
          <a:prstGeom prst="rect">
            <a:avLst/>
          </a:prstGeom>
          <a:ln>
            <a:noFill/>
          </a:ln>
        </p:spPr>
      </p:pic>
      <p:pic>
        <p:nvPicPr>
          <p:cNvPr id="115" name="Picture 7" descr="ani_book9"/>
          <p:cNvPicPr/>
          <p:nvPr/>
        </p:nvPicPr>
        <p:blipFill>
          <a:blip r:embed="rId3"/>
          <a:stretch/>
        </p:blipFill>
        <p:spPr>
          <a:xfrm>
            <a:off x="468360" y="333360"/>
            <a:ext cx="1439640" cy="1008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1905473" y="-46856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>
              <a:lnSpc>
                <a:spcPct val="100000"/>
              </a:lnSpc>
              <a:spcBef>
                <a:spcPts val="1100"/>
              </a:spcBef>
            </a:pPr>
            <a:r>
              <a:rPr lang="en-US" sz="4400" b="1" u="sng" strike="noStrike" spc="-1" dirty="0">
                <a:solidFill>
                  <a:srgbClr val="FF6600"/>
                </a:solidFill>
                <a:uFillTx/>
                <a:latin typeface="Cambria"/>
              </a:rPr>
              <a:t>Give </a:t>
            </a:r>
            <a:r>
              <a:rPr lang="en-US" sz="4400" b="1" u="sng" strike="noStrike" spc="-1" dirty="0" err="1">
                <a:solidFill>
                  <a:srgbClr val="FF6600"/>
                </a:solidFill>
                <a:uFillTx/>
                <a:latin typeface="Cambria"/>
              </a:rPr>
              <a:t>smb</a:t>
            </a:r>
            <a:r>
              <a:rPr lang="en-US" sz="4400" b="1" u="sng" strike="noStrike" spc="-1" dirty="0">
                <a:solidFill>
                  <a:srgbClr val="FF6600"/>
                </a:solidFill>
                <a:uFillTx/>
                <a:latin typeface="Cambria"/>
              </a:rPr>
              <a:t> the cold shoulder</a:t>
            </a:r>
            <a:endParaRPr lang="en-US" sz="4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480473" y="2111820"/>
            <a:ext cx="4032360" cy="212583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>
              <a:lnSpc>
                <a:spcPct val="100000"/>
              </a:lnSpc>
              <a:spcBef>
                <a:spcPts val="2750"/>
              </a:spcBef>
            </a:pPr>
            <a:r>
              <a:rPr lang="en-US" sz="4400" b="1" strike="noStrike" spc="-1" dirty="0">
                <a:solidFill>
                  <a:srgbClr val="0033CC"/>
                </a:solidFill>
                <a:latin typeface="Cambria"/>
              </a:rPr>
              <a:t>He gave me the cold shoulder last night.</a:t>
            </a:r>
            <a:endParaRPr lang="en-US" sz="4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118" name="Picture 10" descr="f0ce4d04d460"/>
          <p:cNvPicPr/>
          <p:nvPr/>
        </p:nvPicPr>
        <p:blipFill>
          <a:blip r:embed="rId2"/>
          <a:stretch/>
        </p:blipFill>
        <p:spPr>
          <a:xfrm>
            <a:off x="4744758" y="2423372"/>
            <a:ext cx="4103640" cy="4103640"/>
          </a:xfrm>
          <a:prstGeom prst="rect">
            <a:avLst/>
          </a:prstGeom>
          <a:ln>
            <a:noFill/>
          </a:ln>
        </p:spPr>
      </p:pic>
      <p:pic>
        <p:nvPicPr>
          <p:cNvPr id="119" name="Picture 12" descr="ani_book9"/>
          <p:cNvPicPr/>
          <p:nvPr/>
        </p:nvPicPr>
        <p:blipFill>
          <a:blip r:embed="rId3"/>
          <a:stretch/>
        </p:blipFill>
        <p:spPr>
          <a:xfrm>
            <a:off x="539640" y="333360"/>
            <a:ext cx="1368360" cy="107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2530219" y="123529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>
              <a:spcBef>
                <a:spcPts val="1199"/>
              </a:spcBef>
            </a:pPr>
            <a:r>
              <a:rPr lang="en-US" sz="4800" b="1" u="sng" strike="noStrike" spc="-1" dirty="0">
                <a:solidFill>
                  <a:srgbClr val="CC3300"/>
                </a:solidFill>
                <a:uFillTx/>
                <a:latin typeface="Cambria"/>
              </a:rPr>
              <a:t>A pain in the neck</a:t>
            </a:r>
            <a:endParaRPr lang="en-US" sz="4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122" name="Picture 4" descr="pain-neck-150x150[1]"/>
          <p:cNvPicPr/>
          <p:nvPr/>
        </p:nvPicPr>
        <p:blipFill>
          <a:blip r:embed="rId2"/>
          <a:stretch/>
        </p:blipFill>
        <p:spPr>
          <a:xfrm>
            <a:off x="6108261" y="1628640"/>
            <a:ext cx="2340000" cy="2448000"/>
          </a:xfrm>
          <a:prstGeom prst="rect">
            <a:avLst/>
          </a:prstGeom>
          <a:ln>
            <a:noFill/>
          </a:ln>
        </p:spPr>
      </p:pic>
      <p:pic>
        <p:nvPicPr>
          <p:cNvPr id="123" name="Picture 6" descr="i?id=8222343-03-72"/>
          <p:cNvPicPr/>
          <p:nvPr/>
        </p:nvPicPr>
        <p:blipFill>
          <a:blip r:embed="rId3"/>
          <a:stretch/>
        </p:blipFill>
        <p:spPr>
          <a:xfrm>
            <a:off x="468360" y="2708280"/>
            <a:ext cx="2808360" cy="4149720"/>
          </a:xfrm>
          <a:prstGeom prst="rect">
            <a:avLst/>
          </a:prstGeom>
          <a:ln>
            <a:noFill/>
          </a:ln>
        </p:spPr>
      </p:pic>
      <p:sp>
        <p:nvSpPr>
          <p:cNvPr id="124" name="CustomShape 3"/>
          <p:cNvSpPr/>
          <p:nvPr/>
        </p:nvSpPr>
        <p:spPr>
          <a:xfrm>
            <a:off x="3518099" y="4634340"/>
            <a:ext cx="5131516" cy="1739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6800" rIns="90000" bIns="46800" anchor="t">
            <a:spAutoFit/>
          </a:bodyPr>
          <a:lstStyle/>
          <a:p>
            <a:r>
              <a:rPr lang="en-US" sz="3600" b="1" strike="noStrike" spc="-1" dirty="0">
                <a:solidFill>
                  <a:srgbClr val="009900"/>
                </a:solidFill>
                <a:latin typeface="Cambria"/>
              </a:rPr>
              <a:t>He drives me crazy.</a:t>
            </a:r>
            <a:r>
              <a:rPr lang="en-US" sz="3600" b="1" spc="-1" dirty="0">
                <a:solidFill>
                  <a:srgbClr val="009900"/>
                </a:solidFill>
                <a:latin typeface="Cambria"/>
              </a:rPr>
              <a:t>     </a:t>
            </a:r>
            <a:r>
              <a:rPr lang="en-US" sz="3600" b="1" strike="noStrike" spc="-1" dirty="0">
                <a:solidFill>
                  <a:srgbClr val="009900"/>
                </a:solidFill>
                <a:latin typeface="Cambria"/>
              </a:rPr>
              <a:t> He's a pain in my neck.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125" name="Picture 9" descr="ani_book9"/>
          <p:cNvPicPr/>
          <p:nvPr/>
        </p:nvPicPr>
        <p:blipFill>
          <a:blip r:embed="rId4"/>
          <a:stretch/>
        </p:blipFill>
        <p:spPr>
          <a:xfrm>
            <a:off x="395280" y="333360"/>
            <a:ext cx="1728720" cy="1008000"/>
          </a:xfrm>
          <a:prstGeom prst="rect">
            <a:avLst/>
          </a:prstGeom>
          <a:ln>
            <a:noFill/>
          </a:ln>
        </p:spPr>
      </p:pic>
      <p:pic>
        <p:nvPicPr>
          <p:cNvPr id="126" name="Picture 10"/>
          <p:cNvPicPr/>
          <p:nvPr/>
        </p:nvPicPr>
        <p:blipFill>
          <a:blip r:embed="rId5"/>
          <a:srcRect r="1337"/>
          <a:stretch/>
        </p:blipFill>
        <p:spPr>
          <a:xfrm>
            <a:off x="212981" y="2422440"/>
            <a:ext cx="3313080" cy="443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en-US" sz="6600" b="1" i="1" strike="noStrike" spc="-1" dirty="0">
                <a:solidFill>
                  <a:srgbClr val="FF0000"/>
                </a:solidFill>
                <a:latin typeface="Cambria"/>
              </a:rPr>
              <a:t>Character qualities</a:t>
            </a:r>
            <a:endParaRPr lang="en-US" sz="66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87" name="Содержимое 3"/>
          <p:cNvPicPr/>
          <p:nvPr/>
        </p:nvPicPr>
        <p:blipFill>
          <a:blip r:embed="rId2"/>
          <a:stretch/>
        </p:blipFill>
        <p:spPr>
          <a:xfrm>
            <a:off x="1547640" y="1413000"/>
            <a:ext cx="5832720" cy="4609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1187280" y="274320"/>
            <a:ext cx="749952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en-US" sz="4000" b="1" strike="noStrike" spc="-1" dirty="0">
                <a:solidFill>
                  <a:srgbClr val="000000"/>
                </a:solidFill>
                <a:latin typeface="Cambria"/>
              </a:rPr>
              <a:t>Let`s revise the vocabulary</a:t>
            </a:r>
            <a:endParaRPr lang="en-US" sz="40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4038480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 fontScale="92500" lnSpcReduction="10000"/>
          </a:bodyPr>
          <a:lstStyle/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Aggressive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Caring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Creative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Dedicated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Honest</a:t>
            </a:r>
            <a:r>
              <a:rPr lang="en-US" sz="3600" b="1" spc="-1" dirty="0">
                <a:solidFill>
                  <a:srgbClr val="FF3300"/>
                </a:solidFill>
                <a:latin typeface="Cambria"/>
              </a:rPr>
              <a:t> </a:t>
            </a: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(dis)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Fair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Jealous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Loyal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600" b="1" strike="noStrike" spc="-1" dirty="0">
                <a:solidFill>
                  <a:srgbClr val="FF3300"/>
                </a:solidFill>
                <a:latin typeface="Cambria"/>
              </a:rPr>
              <a:t>Mean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720" indent="-342720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TextShape 3"/>
          <p:cNvSpPr txBox="1"/>
          <p:nvPr/>
        </p:nvSpPr>
        <p:spPr>
          <a:xfrm>
            <a:off x="4648320" y="1600200"/>
            <a:ext cx="4038480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FF3300"/>
                </a:solidFill>
                <a:latin typeface="Cambria"/>
              </a:rPr>
              <a:t>Patient</a:t>
            </a:r>
            <a:endParaRPr lang="en-US" sz="3200" b="0" strike="noStrike" spc="-1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FF3300"/>
                </a:solidFill>
                <a:latin typeface="Cambria"/>
              </a:rPr>
              <a:t>Respected</a:t>
            </a:r>
            <a:endParaRPr lang="en-US" sz="3200" b="0" strike="noStrike" spc="-1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FF3300"/>
                </a:solidFill>
                <a:latin typeface="Cambria"/>
              </a:rPr>
              <a:t>Selfish</a:t>
            </a:r>
            <a:endParaRPr lang="en-US" sz="3200" b="0" strike="noStrike" spc="-1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FF3300"/>
                </a:solidFill>
                <a:latin typeface="Cambria"/>
              </a:rPr>
              <a:t>Supportive</a:t>
            </a:r>
            <a:endParaRPr lang="en-US" sz="3200" b="0" strike="noStrike" spc="-1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FF3300"/>
                </a:solidFill>
                <a:latin typeface="Cambria"/>
              </a:rPr>
              <a:t>Trusting</a:t>
            </a:r>
            <a:endParaRPr lang="en-US" sz="3200" b="0" strike="noStrike" spc="-1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FF3300"/>
                </a:solidFill>
                <a:latin typeface="Cambria"/>
              </a:rPr>
              <a:t>Well-meaning</a:t>
            </a:r>
            <a:endParaRPr lang="en-US" sz="3200" b="0" strike="noStrike" spc="-1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FF3300"/>
                </a:solidFill>
                <a:latin typeface="Cambria"/>
              </a:rPr>
              <a:t>Reliable</a:t>
            </a:r>
            <a:endParaRPr lang="en-US" sz="3200" b="0" strike="noStrike" spc="-1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80000"/>
              </a:lnSpc>
              <a:spcBef>
                <a:spcPts val="899"/>
              </a:spcBef>
              <a:buClr>
                <a:srgbClr val="FF3300"/>
              </a:buClr>
              <a:buFont typeface="Arial"/>
              <a:buChar char="•"/>
            </a:pPr>
            <a:r>
              <a:rPr lang="en-US" sz="3200" b="1" strike="noStrike" spc="-1" dirty="0">
                <a:solidFill>
                  <a:srgbClr val="FF3300"/>
                </a:solidFill>
                <a:latin typeface="Cambria"/>
              </a:rPr>
              <a:t>Moody</a:t>
            </a:r>
            <a:endParaRPr lang="en-US" sz="3200" b="0" strike="noStrike" spc="-1" dirty="0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68000" y="260280"/>
            <a:ext cx="8280360" cy="1656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en-US" sz="4000" spc="-1" dirty="0">
                <a:solidFill>
                  <a:srgbClr val="000000"/>
                </a:solidFill>
                <a:latin typeface="Arial"/>
              </a:rPr>
              <a:t>   </a:t>
            </a:r>
            <a:r>
              <a:rPr lang="en-US" sz="4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600" b="1" strike="noStrike" spc="-1" dirty="0">
                <a:solidFill>
                  <a:srgbClr val="CC3300"/>
                </a:solidFill>
                <a:latin typeface="Cambria"/>
              </a:rPr>
              <a:t>Which qualities do you </a:t>
            </a:r>
            <a:r>
              <a:rPr sz="3600" dirty="0">
                <a:latin typeface="Cambria"/>
              </a:rPr>
              <a:t/>
            </a:r>
            <a:br>
              <a:rPr sz="3600" dirty="0">
                <a:latin typeface="Cambria"/>
              </a:rPr>
            </a:br>
            <a:r>
              <a:rPr lang="en-US" sz="3600" b="1" strike="noStrike" spc="-1" dirty="0">
                <a:solidFill>
                  <a:srgbClr val="CC3300"/>
                </a:solidFill>
                <a:latin typeface="Cambria"/>
              </a:rPr>
              <a:t>look for in your friend?</a:t>
            </a:r>
            <a:r>
              <a:rPr sz="3600" dirty="0">
                <a:latin typeface="Cambria"/>
              </a:rPr>
              <a:t/>
            </a:r>
            <a:br>
              <a:rPr sz="3600" dirty="0">
                <a:latin typeface="Cambria"/>
              </a:rPr>
            </a:br>
            <a:r>
              <a:rPr lang="en-US" sz="3600" b="1" strike="noStrike" spc="-1" dirty="0">
                <a:solidFill>
                  <a:srgbClr val="CC3300"/>
                </a:solidFill>
                <a:latin typeface="Cambria"/>
              </a:rPr>
              <a:t>Which do you try to avoid?</a:t>
            </a:r>
            <a:endParaRPr lang="en-US" sz="36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468000" y="2133720"/>
            <a:ext cx="8280360" cy="409248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 algn="ctr">
              <a:lnSpc>
                <a:spcPct val="90000"/>
              </a:lnSpc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000000"/>
                </a:solidFill>
                <a:latin typeface="Cambria"/>
              </a:rPr>
              <a:t>Use: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 algn="ctr">
              <a:lnSpc>
                <a:spcPct val="90000"/>
              </a:lnSpc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0033CC"/>
                </a:solidFill>
                <a:latin typeface="Cambria"/>
              </a:rPr>
              <a:t>To me,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 algn="ctr">
              <a:lnSpc>
                <a:spcPct val="90000"/>
              </a:lnSpc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0033CC"/>
                </a:solidFill>
                <a:latin typeface="Cambria"/>
              </a:rPr>
              <a:t>As for me,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 algn="ctr">
              <a:lnSpc>
                <a:spcPct val="90000"/>
              </a:lnSpc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0033CC"/>
                </a:solidFill>
                <a:latin typeface="Cambria"/>
              </a:rPr>
              <a:t>In my opinion,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 algn="ctr">
              <a:lnSpc>
                <a:spcPct val="90000"/>
              </a:lnSpc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0033CC"/>
                </a:solidFill>
                <a:latin typeface="Cambria"/>
              </a:rPr>
              <a:t>To my mind,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 algn="ctr">
              <a:lnSpc>
                <a:spcPct val="90000"/>
              </a:lnSpc>
              <a:spcBef>
                <a:spcPts val="998"/>
              </a:spcBef>
            </a:pPr>
            <a:r>
              <a:rPr lang="en-US" sz="4000" b="1" strike="noStrike" spc="-1" dirty="0">
                <a:solidFill>
                  <a:srgbClr val="0033CC"/>
                </a:solidFill>
                <a:latin typeface="Cambria"/>
              </a:rPr>
              <a:t>In my view</a:t>
            </a:r>
            <a:r>
              <a:rPr lang="en-US" sz="4000" b="1" strike="noStrike" spc="-1" dirty="0">
                <a:solidFill>
                  <a:srgbClr val="0033CC"/>
                </a:solidFill>
                <a:latin typeface="Arial"/>
              </a:rPr>
              <a:t>,</a:t>
            </a:r>
            <a:endParaRPr lang="en-US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3" name="Picture 4" descr="iCAFD8UH4"/>
          <p:cNvPicPr/>
          <p:nvPr/>
        </p:nvPicPr>
        <p:blipFill>
          <a:blip r:embed="rId2"/>
          <a:stretch/>
        </p:blipFill>
        <p:spPr>
          <a:xfrm>
            <a:off x="6012000" y="2133720"/>
            <a:ext cx="2879640" cy="1655640"/>
          </a:xfrm>
          <a:prstGeom prst="rect">
            <a:avLst/>
          </a:prstGeom>
          <a:ln>
            <a:noFill/>
          </a:ln>
        </p:spPr>
      </p:pic>
      <p:pic>
        <p:nvPicPr>
          <p:cNvPr id="94" name="Picture 5" descr="ludy46"/>
          <p:cNvPicPr/>
          <p:nvPr/>
        </p:nvPicPr>
        <p:blipFill>
          <a:blip r:embed="rId3"/>
          <a:stretch/>
        </p:blipFill>
        <p:spPr>
          <a:xfrm>
            <a:off x="539640" y="4365720"/>
            <a:ext cx="2159280" cy="228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6096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en-US" sz="4400" spc="-1" dirty="0">
                <a:solidFill>
                  <a:srgbClr val="000000"/>
                </a:solidFill>
                <a:latin typeface="Arial"/>
              </a:rPr>
              <a:t>     </a:t>
            </a:r>
            <a:r>
              <a:rPr lang="en-US" sz="3600" spc="-1" dirty="0" smtClean="0">
                <a:solidFill>
                  <a:srgbClr val="000000"/>
                </a:solidFill>
                <a:latin typeface="Arial"/>
              </a:rPr>
              <a:t>Homework:</a:t>
            </a:r>
            <a:r>
              <a:rPr lang="en-US" sz="4400" b="0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600" spc="-1" dirty="0">
                <a:solidFill>
                  <a:srgbClr val="000000"/>
                </a:solidFill>
                <a:latin typeface="Cambria"/>
              </a:rPr>
              <a:t>w</a:t>
            </a:r>
            <a:r>
              <a:rPr lang="en-US" sz="3600" b="0" strike="noStrike" spc="-1" dirty="0" smtClean="0">
                <a:solidFill>
                  <a:srgbClr val="000000"/>
                </a:solidFill>
                <a:latin typeface="Cambria"/>
              </a:rPr>
              <a:t>rite </a:t>
            </a:r>
            <a:r>
              <a:rPr lang="en-US" sz="3600" b="0" strike="noStrike" spc="-1" dirty="0">
                <a:solidFill>
                  <a:srgbClr val="000000"/>
                </a:solidFill>
                <a:latin typeface="Cambria"/>
              </a:rPr>
              <a:t>a cinquain</a:t>
            </a:r>
          </a:p>
        </p:txBody>
      </p:sp>
      <p:sp>
        <p:nvSpPr>
          <p:cNvPr id="96" name="TextShape 2"/>
          <p:cNvSpPr txBox="1"/>
          <p:nvPr/>
        </p:nvSpPr>
        <p:spPr>
          <a:xfrm>
            <a:off x="457200" y="1628597"/>
            <a:ext cx="4572000" cy="5037075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 fontScale="80500" lnSpcReduction="10000"/>
          </a:bodyPr>
          <a:lstStyle/>
          <a:p>
            <a:pPr marL="342265" indent="-342265">
              <a:lnSpc>
                <a:spcPct val="90000"/>
              </a:lnSpc>
              <a:spcBef>
                <a:spcPts val="598"/>
              </a:spcBef>
            </a:pPr>
            <a:r>
              <a:rPr lang="ru-RU" sz="2400" spc="-1" dirty="0">
                <a:solidFill>
                  <a:srgbClr val="000000"/>
                </a:solidFill>
                <a:latin typeface="Cambria"/>
              </a:rPr>
              <a:t> </a:t>
            </a:r>
            <a:r>
              <a:rPr lang="ru-RU" sz="2400" spc="-1" dirty="0" smtClean="0">
                <a:solidFill>
                  <a:srgbClr val="000000"/>
                </a:solidFill>
                <a:latin typeface="Cambria"/>
              </a:rPr>
              <a:t>на английском языке!!!</a:t>
            </a:r>
            <a:endParaRPr lang="en-US" sz="2400" spc="-1" dirty="0" smtClean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90000"/>
              </a:lnSpc>
              <a:spcBef>
                <a:spcPts val="598"/>
              </a:spcBef>
            </a:pPr>
            <a:r>
              <a:rPr lang="en-US" sz="2400" b="1" spc="-1" dirty="0" smtClean="0">
                <a:solidFill>
                  <a:srgbClr val="FF6600"/>
                </a:solidFill>
                <a:latin typeface="Cambria"/>
              </a:rPr>
              <a:t>Friend</a:t>
            </a:r>
            <a:endParaRPr lang="en-US" sz="2400" b="1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90000"/>
              </a:lnSpc>
              <a:spcBef>
                <a:spcPts val="598"/>
              </a:spcBef>
            </a:pPr>
            <a:endParaRPr lang="en-US" sz="2400" spc="-1" dirty="0" smtClean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90000"/>
              </a:lnSpc>
              <a:spcBef>
                <a:spcPts val="598"/>
              </a:spcBef>
            </a:pPr>
            <a:r>
              <a:rPr lang="ru-RU" sz="2400" b="1" i="1" strike="noStrike" spc="-1" dirty="0" smtClean="0">
                <a:solidFill>
                  <a:srgbClr val="000000"/>
                </a:solidFill>
                <a:latin typeface="Cambria"/>
              </a:rPr>
              <a:t>1 </a:t>
            </a:r>
            <a:r>
              <a:rPr lang="ru-RU" sz="2400" b="1" i="1" strike="noStrike" spc="-1" dirty="0">
                <a:solidFill>
                  <a:srgbClr val="000000"/>
                </a:solidFill>
                <a:latin typeface="Cambria"/>
              </a:rPr>
              <a:t>строка</a:t>
            </a:r>
            <a:r>
              <a:rPr lang="ru-RU" sz="2400" b="0" strike="noStrike" spc="-1" dirty="0">
                <a:solidFill>
                  <a:srgbClr val="000000"/>
                </a:solidFill>
                <a:latin typeface="Cambria"/>
              </a:rPr>
              <a:t> – </a:t>
            </a:r>
            <a:r>
              <a:rPr lang="ru-RU" sz="2400" b="1" strike="noStrike" spc="-1" dirty="0" smtClean="0">
                <a:solidFill>
                  <a:srgbClr val="FF6600"/>
                </a:solidFill>
                <a:latin typeface="Cambria"/>
              </a:rPr>
              <a:t>существительное</a:t>
            </a:r>
            <a:r>
              <a:rPr lang="en-US" sz="2400" b="1" strike="noStrike" spc="-1" dirty="0" smtClean="0">
                <a:solidFill>
                  <a:srgbClr val="FF6600"/>
                </a:solidFill>
                <a:latin typeface="Cambria"/>
              </a:rPr>
              <a:t>      </a:t>
            </a:r>
          </a:p>
          <a:p>
            <a:pPr marL="342265" indent="-342265">
              <a:lnSpc>
                <a:spcPct val="90000"/>
              </a:lnSpc>
              <a:spcBef>
                <a:spcPts val="598"/>
              </a:spcBef>
            </a:pPr>
            <a:r>
              <a:rPr lang="ru-RU" sz="2400" b="1" i="1" strike="noStrike" spc="-1" dirty="0" smtClean="0">
                <a:solidFill>
                  <a:srgbClr val="000000"/>
                </a:solidFill>
                <a:latin typeface="Cambria"/>
              </a:rPr>
              <a:t>2 </a:t>
            </a:r>
            <a:r>
              <a:rPr lang="ru-RU" sz="2400" b="1" i="1" strike="noStrike" spc="-1" dirty="0">
                <a:solidFill>
                  <a:srgbClr val="000000"/>
                </a:solidFill>
                <a:latin typeface="Cambria"/>
              </a:rPr>
              <a:t>строка</a:t>
            </a:r>
            <a:r>
              <a:rPr lang="ru-RU" sz="2400" b="0" strike="noStrike" spc="-1" dirty="0">
                <a:solidFill>
                  <a:srgbClr val="000000"/>
                </a:solidFill>
                <a:latin typeface="Cambria"/>
              </a:rPr>
              <a:t> – </a:t>
            </a:r>
            <a:r>
              <a:rPr lang="ru-RU" sz="2400" b="1" strike="noStrike" spc="-1" dirty="0">
                <a:solidFill>
                  <a:srgbClr val="FF6600"/>
                </a:solidFill>
                <a:latin typeface="Cambria"/>
              </a:rPr>
              <a:t>два прилагательных</a:t>
            </a:r>
            <a:r>
              <a:rPr lang="ru-RU" sz="2400" b="0" strike="noStrike" spc="-1" dirty="0">
                <a:solidFill>
                  <a:srgbClr val="000000"/>
                </a:solidFill>
                <a:latin typeface="Cambria"/>
              </a:rPr>
              <a:t>, характеризующих существительное в первой строке</a:t>
            </a:r>
            <a:endParaRPr lang="en-US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90000"/>
              </a:lnSpc>
              <a:spcBef>
                <a:spcPts val="598"/>
              </a:spcBef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 </a:t>
            </a:r>
            <a:r>
              <a:rPr lang="ru-RU" sz="2400" b="1" i="1" strike="noStrike" spc="-1" dirty="0">
                <a:solidFill>
                  <a:srgbClr val="000000"/>
                </a:solidFill>
                <a:latin typeface="Cambria"/>
              </a:rPr>
              <a:t>3 строка</a:t>
            </a:r>
            <a:r>
              <a:rPr lang="ru-RU" sz="2400" b="0" strike="noStrike" spc="-1" dirty="0">
                <a:solidFill>
                  <a:srgbClr val="000000"/>
                </a:solidFill>
                <a:latin typeface="Cambria"/>
              </a:rPr>
              <a:t> – </a:t>
            </a:r>
            <a:r>
              <a:rPr lang="ru-RU" sz="2400" b="1" strike="noStrike" spc="-1" dirty="0">
                <a:solidFill>
                  <a:srgbClr val="FF6600"/>
                </a:solidFill>
                <a:latin typeface="Cambria"/>
              </a:rPr>
              <a:t>три глагола,</a:t>
            </a:r>
            <a:r>
              <a:rPr lang="ru-RU" sz="2400" b="0" strike="noStrike" spc="-1" dirty="0">
                <a:solidFill>
                  <a:srgbClr val="000000"/>
                </a:solidFill>
                <a:latin typeface="Cambria"/>
              </a:rPr>
              <a:t> описывающие действие существительного с первой строке (в английском языке это глаголы в неличной форме - герундий)</a:t>
            </a:r>
            <a:endParaRPr lang="en-US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90000"/>
              </a:lnSpc>
              <a:spcBef>
                <a:spcPts val="598"/>
              </a:spcBef>
            </a:pPr>
            <a:r>
              <a:rPr lang="ru-RU" sz="2400" b="1" i="1" strike="noStrike" spc="-1" dirty="0">
                <a:solidFill>
                  <a:srgbClr val="000000"/>
                </a:solidFill>
                <a:latin typeface="Cambria"/>
              </a:rPr>
              <a:t>4 строка</a:t>
            </a:r>
            <a:r>
              <a:rPr lang="ru-RU" sz="2400" b="0" strike="noStrike" spc="-1" dirty="0">
                <a:solidFill>
                  <a:srgbClr val="000000"/>
                </a:solidFill>
                <a:latin typeface="Cambria"/>
              </a:rPr>
              <a:t> – </a:t>
            </a:r>
            <a:r>
              <a:rPr lang="ru-RU" sz="2400" b="1" strike="noStrike" spc="-1" dirty="0">
                <a:solidFill>
                  <a:srgbClr val="FF6600"/>
                </a:solidFill>
                <a:latin typeface="Cambria"/>
              </a:rPr>
              <a:t>фраза</a:t>
            </a:r>
            <a:r>
              <a:rPr lang="ru-RU" sz="2400" b="0" strike="noStrike" spc="-1" dirty="0">
                <a:solidFill>
                  <a:srgbClr val="000000"/>
                </a:solidFill>
                <a:latin typeface="Cambria"/>
              </a:rPr>
              <a:t>, характеризующая существительное с первой строке</a:t>
            </a:r>
            <a:endParaRPr lang="en-US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lnSpc>
                <a:spcPct val="90000"/>
              </a:lnSpc>
              <a:spcBef>
                <a:spcPts val="598"/>
              </a:spcBef>
            </a:pPr>
            <a:r>
              <a:rPr lang="ru-RU" sz="2400" spc="-1" dirty="0">
                <a:solidFill>
                  <a:srgbClr val="000000"/>
                </a:solidFill>
                <a:latin typeface="Cambria"/>
              </a:rPr>
              <a:t> </a:t>
            </a:r>
            <a:r>
              <a:rPr lang="ru-RU" sz="2400" b="1" i="1" strike="noStrike" spc="-1" dirty="0">
                <a:solidFill>
                  <a:srgbClr val="000000"/>
                </a:solidFill>
                <a:latin typeface="Cambria"/>
              </a:rPr>
              <a:t>5 строка</a:t>
            </a:r>
            <a:r>
              <a:rPr lang="ru-RU" sz="2400" b="0" strike="noStrike" spc="-1" dirty="0">
                <a:solidFill>
                  <a:srgbClr val="000000"/>
                </a:solidFill>
                <a:latin typeface="Cambria"/>
              </a:rPr>
              <a:t> –</a:t>
            </a:r>
            <a:r>
              <a:rPr lang="ru-RU" sz="2400" b="1" strike="noStrike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ru-RU" sz="2400" b="1" strike="noStrike" spc="-1" dirty="0">
                <a:solidFill>
                  <a:srgbClr val="FF6600"/>
                </a:solidFill>
                <a:latin typeface="Cambria"/>
              </a:rPr>
              <a:t>существительное</a:t>
            </a:r>
            <a:r>
              <a:rPr lang="ru-RU" sz="2400" b="0" strike="noStrike" spc="-1" dirty="0">
                <a:solidFill>
                  <a:srgbClr val="FF6600"/>
                </a:solidFill>
                <a:latin typeface="Cambria"/>
              </a:rPr>
              <a:t> </a:t>
            </a:r>
            <a:r>
              <a:rPr lang="ru-RU" sz="2400" b="0" strike="noStrike" spc="-1" dirty="0">
                <a:solidFill>
                  <a:srgbClr val="000000"/>
                </a:solidFill>
                <a:latin typeface="Cambria"/>
              </a:rPr>
              <a:t>(синоним к существительному в первой строке </a:t>
            </a:r>
            <a:r>
              <a:rPr lang="en-US" sz="2400" b="0" strike="noStrike" spc="-1" dirty="0">
                <a:solidFill>
                  <a:srgbClr val="000000"/>
                </a:solidFill>
                <a:latin typeface="Cambria"/>
              </a:rPr>
              <a:t>)</a:t>
            </a:r>
          </a:p>
          <a:p>
            <a:pPr marL="342265" indent="-342265">
              <a:lnSpc>
                <a:spcPct val="90000"/>
              </a:lnSpc>
              <a:spcBef>
                <a:spcPts val="598"/>
              </a:spcBef>
            </a:pPr>
            <a:r>
              <a:rPr lang="en-US" sz="2400" spc="-1" dirty="0">
                <a:solidFill>
                  <a:srgbClr val="000000"/>
                </a:solidFill>
                <a:latin typeface="Arial"/>
              </a:rPr>
              <a:t>                                      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Picture 5" descr="ani_book9"/>
          <p:cNvPicPr/>
          <p:nvPr/>
        </p:nvPicPr>
        <p:blipFill>
          <a:blip r:embed="rId2"/>
          <a:stretch/>
        </p:blipFill>
        <p:spPr>
          <a:xfrm>
            <a:off x="395280" y="0"/>
            <a:ext cx="1728720" cy="1628640"/>
          </a:xfrm>
          <a:prstGeom prst="rect">
            <a:avLst/>
          </a:prstGeom>
          <a:ln>
            <a:noFill/>
          </a:ln>
        </p:spPr>
      </p:pic>
      <p:pic>
        <p:nvPicPr>
          <p:cNvPr id="1026" name="Picture 2" descr="https://cf.ppt-online.org/files/slide/d/DLk8Rxnd4W76E0JMPUci1K2ZObTHBapXrftjhy/slide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546" y="1628596"/>
            <a:ext cx="3671453" cy="484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2"/>
          <p:cNvPicPr/>
          <p:nvPr/>
        </p:nvPicPr>
        <p:blipFill>
          <a:blip r:embed="rId2"/>
          <a:stretch/>
        </p:blipFill>
        <p:spPr>
          <a:xfrm>
            <a:off x="1835280" y="-6480"/>
            <a:ext cx="5832360" cy="6858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mbria"/>
              </a:rPr>
              <a:t>1.	He’s always helping the elderly.</a:t>
            </a:r>
          </a:p>
          <a:p>
            <a:pPr marL="342265" indent="-342265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mbria"/>
              </a:rPr>
              <a:t>2.	Emma rarely gets annoyed with her little sister.</a:t>
            </a:r>
          </a:p>
          <a:p>
            <a:pPr marL="342265" indent="-342265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mbria"/>
              </a:rPr>
              <a:t>3.	He’s very unkind to others.</a:t>
            </a:r>
          </a:p>
          <a:p>
            <a:pPr marL="342265" indent="-342265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mbria"/>
              </a:rPr>
              <a:t>4.	He hates it that I spend most of my time with classmates.</a:t>
            </a:r>
          </a:p>
          <a:p>
            <a:pPr marL="342265" indent="-342265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mbria"/>
              </a:rPr>
              <a:t>5.	He is determined to win.</a:t>
            </a:r>
          </a:p>
          <a:p>
            <a:pPr marL="342265" indent="-342265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mbria"/>
              </a:rPr>
              <a:t>6.	First she smiles, the next minute she cries.</a:t>
            </a:r>
          </a:p>
          <a:p>
            <a:pPr marL="342265" indent="-342265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mbria"/>
              </a:rPr>
              <a:t>7.	My best friend will never betray me. He is very …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0" name="Picture 2"/>
          <p:cNvPicPr/>
          <p:nvPr/>
        </p:nvPicPr>
        <p:blipFill>
          <a:blip r:embed="rId2"/>
          <a:stretch/>
        </p:blipFill>
        <p:spPr>
          <a:xfrm>
            <a:off x="1908000" y="620640"/>
            <a:ext cx="4950000" cy="639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en-US" sz="6000" b="1" strike="noStrike" spc="-1" dirty="0">
                <a:solidFill>
                  <a:srgbClr val="990033"/>
                </a:solidFill>
                <a:latin typeface="Cambria"/>
              </a:rPr>
              <a:t>Idioms</a:t>
            </a:r>
            <a:endParaRPr lang="en-US" sz="60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>
              <a:spcBef>
                <a:spcPts val="998"/>
              </a:spcBef>
              <a:buClr>
                <a:srgbClr val="CC3300"/>
              </a:buClr>
              <a:buFont typeface="Arial"/>
              <a:buChar char="•"/>
            </a:pPr>
            <a:r>
              <a:rPr lang="en-US" sz="4000" b="1" u="sng" strike="noStrike" spc="-1" dirty="0">
                <a:solidFill>
                  <a:srgbClr val="CC3300"/>
                </a:solidFill>
                <a:uFillTx/>
                <a:latin typeface="Cambria"/>
              </a:rPr>
              <a:t>See eye to eye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720" indent="-342720">
              <a:spcBef>
                <a:spcPts val="998"/>
              </a:spcBef>
            </a:pP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3" name="Picture 5" descr="i?id=296341448-20-72"/>
          <p:cNvPicPr/>
          <p:nvPr/>
        </p:nvPicPr>
        <p:blipFill>
          <a:blip r:embed="rId2"/>
          <a:stretch/>
        </p:blipFill>
        <p:spPr>
          <a:xfrm>
            <a:off x="468360" y="4049640"/>
            <a:ext cx="3527280" cy="2808360"/>
          </a:xfrm>
          <a:prstGeom prst="rect">
            <a:avLst/>
          </a:prstGeom>
          <a:ln>
            <a:noFill/>
          </a:ln>
        </p:spPr>
      </p:pic>
      <p:sp>
        <p:nvSpPr>
          <p:cNvPr id="104" name="CustomShape 3"/>
          <p:cNvSpPr/>
          <p:nvPr/>
        </p:nvSpPr>
        <p:spPr>
          <a:xfrm>
            <a:off x="4140360" y="5373720"/>
            <a:ext cx="4824360" cy="131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r>
              <a:rPr lang="en-US" sz="4000" b="1" i="1" strike="noStrike" spc="-1" dirty="0">
                <a:solidFill>
                  <a:srgbClr val="000000"/>
                </a:solidFill>
                <a:latin typeface="Cambria"/>
              </a:rPr>
              <a:t>Sisters often don`t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  <a:p>
            <a:r>
              <a:rPr lang="en-US" sz="4000" b="1" i="1" strike="noStrike" spc="-1" dirty="0">
                <a:solidFill>
                  <a:srgbClr val="000000"/>
                </a:solidFill>
                <a:latin typeface="Cambria"/>
              </a:rPr>
              <a:t>see eye to eye.</a:t>
            </a:r>
            <a:endParaRPr lang="en-US" sz="40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105" name="Picture 7" descr="lnp"/>
          <p:cNvPicPr/>
          <p:nvPr/>
        </p:nvPicPr>
        <p:blipFill>
          <a:blip r:embed="rId3"/>
          <a:stretch/>
        </p:blipFill>
        <p:spPr>
          <a:xfrm>
            <a:off x="5724360" y="1413000"/>
            <a:ext cx="3038760" cy="3671640"/>
          </a:xfrm>
          <a:prstGeom prst="rect">
            <a:avLst/>
          </a:prstGeom>
          <a:ln>
            <a:noFill/>
          </a:ln>
        </p:spPr>
      </p:pic>
      <p:pic>
        <p:nvPicPr>
          <p:cNvPr id="106" name="Picture 9" descr="ani_book9"/>
          <p:cNvPicPr/>
          <p:nvPr/>
        </p:nvPicPr>
        <p:blipFill>
          <a:blip r:embed="rId4"/>
          <a:stretch/>
        </p:blipFill>
        <p:spPr>
          <a:xfrm>
            <a:off x="395280" y="0"/>
            <a:ext cx="1584360" cy="1628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/>
          <a:p>
            <a:pPr marL="342265" indent="-342265">
              <a:lnSpc>
                <a:spcPct val="100000"/>
              </a:lnSpc>
              <a:spcBef>
                <a:spcPts val="899"/>
              </a:spcBef>
            </a:pPr>
            <a:r>
              <a:rPr lang="en-US" sz="3600" b="1" u="sng" strike="noStrike" spc="-1" dirty="0">
                <a:solidFill>
                  <a:srgbClr val="000000"/>
                </a:solidFill>
                <a:uFillTx/>
                <a:latin typeface="Cambria"/>
              </a:rPr>
              <a:t>Like a bear with a sore head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720" indent="-34272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 Black"/>
              <a:buChar char="•"/>
            </a:pP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  <a:p>
            <a:pPr marL="342265" indent="-342265">
              <a:lnSpc>
                <a:spcPct val="100000"/>
              </a:lnSpc>
              <a:spcBef>
                <a:spcPts val="899"/>
              </a:spcBef>
            </a:pPr>
            <a:r>
              <a:rPr lang="en-US" sz="3600" strike="noStrike" spc="-1" dirty="0">
                <a:solidFill>
                  <a:srgbClr val="339966"/>
                </a:solidFill>
                <a:latin typeface="Cambria"/>
              </a:rPr>
              <a:t>What's wrong with</a:t>
            </a:r>
            <a:endParaRPr lang="en-US" sz="3600" strike="noStrike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spcBef>
                <a:spcPts val="899"/>
              </a:spcBef>
            </a:pPr>
            <a:r>
              <a:rPr lang="en-US" sz="3600" strike="noStrike" spc="-1" dirty="0">
                <a:solidFill>
                  <a:srgbClr val="339966"/>
                </a:solidFill>
                <a:latin typeface="Cambria"/>
              </a:rPr>
              <a:t>Jack? </a:t>
            </a:r>
            <a:r>
              <a:rPr lang="en-US" sz="3600" spc="-1" dirty="0">
                <a:solidFill>
                  <a:srgbClr val="339966"/>
                </a:solidFill>
                <a:latin typeface="Cambria"/>
              </a:rPr>
              <a:t>- </a:t>
            </a:r>
            <a:r>
              <a:rPr lang="en-US" sz="3600" strike="noStrike" spc="-1" dirty="0">
                <a:solidFill>
                  <a:srgbClr val="339966"/>
                </a:solidFill>
                <a:latin typeface="Cambria"/>
              </a:rPr>
              <a:t>He's </a:t>
            </a:r>
            <a:r>
              <a:rPr lang="en-US" sz="3600" spc="-1" dirty="0">
                <a:solidFill>
                  <a:srgbClr val="339966"/>
                </a:solidFill>
                <a:latin typeface="Cambria"/>
              </a:rPr>
              <a:t>like </a:t>
            </a:r>
            <a:r>
              <a:rPr lang="en-US" sz="3600" b="1" spc="-1" dirty="0">
                <a:solidFill>
                  <a:srgbClr val="339966"/>
                </a:solidFill>
                <a:latin typeface="Cambria"/>
              </a:rPr>
              <a:t>a</a:t>
            </a:r>
            <a:r>
              <a:rPr lang="en-US" sz="3600" b="1" strike="noStrike" spc="-1" dirty="0">
                <a:solidFill>
                  <a:srgbClr val="339966"/>
                </a:solidFill>
                <a:latin typeface="Cambria"/>
              </a:rPr>
              <a:t> bear</a:t>
            </a:r>
            <a:endParaRPr lang="en-US" sz="3600" spc="-1" dirty="0">
              <a:solidFill>
                <a:srgbClr val="000000"/>
              </a:solidFill>
              <a:latin typeface="Cambria"/>
            </a:endParaRPr>
          </a:p>
          <a:p>
            <a:pPr marL="342265" indent="-342265">
              <a:spcBef>
                <a:spcPts val="899"/>
              </a:spcBef>
            </a:pPr>
            <a:r>
              <a:rPr lang="en-US" sz="3600" b="1" spc="-1" dirty="0">
                <a:solidFill>
                  <a:srgbClr val="339966"/>
                </a:solidFill>
                <a:latin typeface="Cambria"/>
              </a:rPr>
              <a:t> </a:t>
            </a:r>
            <a:r>
              <a:rPr lang="en-US" sz="3600" b="1" strike="noStrike" spc="-1" dirty="0">
                <a:solidFill>
                  <a:srgbClr val="339966"/>
                </a:solidFill>
                <a:latin typeface="Cambria"/>
              </a:rPr>
              <a:t>with a sore</a:t>
            </a:r>
            <a:r>
              <a:rPr lang="en-US" sz="3600" b="1" spc="-1" dirty="0">
                <a:solidFill>
                  <a:srgbClr val="339966"/>
                </a:solidFill>
                <a:latin typeface="Cambria"/>
              </a:rPr>
              <a:t> </a:t>
            </a:r>
            <a:r>
              <a:rPr lang="en-US" sz="3600" b="1" strike="noStrike" spc="-1" dirty="0">
                <a:solidFill>
                  <a:srgbClr val="339966"/>
                </a:solidFill>
                <a:latin typeface="Cambria"/>
              </a:rPr>
              <a:t>head</a:t>
            </a:r>
            <a:endParaRPr lang="en-US" sz="36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720" indent="-342720">
              <a:lnSpc>
                <a:spcPct val="100000"/>
              </a:lnSpc>
              <a:spcBef>
                <a:spcPts val="899"/>
              </a:spcBef>
            </a:pP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8" name="Picture 5" descr="i?id=325289069-46-72"/>
          <p:cNvPicPr/>
          <p:nvPr/>
        </p:nvPicPr>
        <p:blipFill>
          <a:blip r:embed="rId2"/>
          <a:stretch/>
        </p:blipFill>
        <p:spPr>
          <a:xfrm>
            <a:off x="5292720" y="2349360"/>
            <a:ext cx="3529080" cy="4508640"/>
          </a:xfrm>
          <a:prstGeom prst="rect">
            <a:avLst/>
          </a:prstGeom>
          <a:ln>
            <a:noFill/>
          </a:ln>
        </p:spPr>
      </p:pic>
      <p:pic>
        <p:nvPicPr>
          <p:cNvPr id="109" name="Picture 7" descr="ani_book9"/>
          <p:cNvPicPr/>
          <p:nvPr/>
        </p:nvPicPr>
        <p:blipFill>
          <a:blip r:embed="rId3"/>
          <a:stretch/>
        </p:blipFill>
        <p:spPr>
          <a:xfrm>
            <a:off x="539640" y="333360"/>
            <a:ext cx="1440000" cy="107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120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Домашний компьютер</dc:creator>
  <dc:description/>
  <cp:lastModifiedBy>ДИЛЯРА</cp:lastModifiedBy>
  <cp:revision>63</cp:revision>
  <dcterms:created xsi:type="dcterms:W3CDTF">2010-04-03T13:15:30Z</dcterms:created>
  <dcterms:modified xsi:type="dcterms:W3CDTF">2020-05-21T20:32:50Z</dcterms:modified>
  <dc:language>en-US</dc:language>
</cp:coreProperties>
</file>