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097DA-F120-4C80-A8D9-74E7F3DF949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asilova1971@mail.ru" TargetMode="External"/><Relationship Id="rId2" Type="http://schemas.openxmlformats.org/officeDocument/2006/relationships/hyperlink" Target="mailto:rosa_vic@mail.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Повторение по теме «Решение задач. Решение логических задач с помощью графов, таблиц»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Ваня купил два батона хлеба, полкило колбасы и полтора килограмма картошки. Один батон хлеба стоит 23 рубля, один килограмм колбасы 360 рублей, а один килограмм картошки — 40 рублей. Какую сдачу получит Ваня с 500 рублей?</a:t>
            </a:r>
          </a:p>
          <a:p>
            <a:pPr>
              <a:buNone/>
            </a:pPr>
            <a:r>
              <a:rPr lang="ru-RU" b="1" dirty="0" smtClean="0"/>
              <a:t>Решение.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1) 2 · 23 = 46 (руб.) — стоимость хлеба;</a:t>
            </a:r>
          </a:p>
          <a:p>
            <a:pPr>
              <a:buNone/>
            </a:pPr>
            <a:r>
              <a:rPr lang="ru-RU" dirty="0" smtClean="0"/>
              <a:t>2) 0,5 · 360 = 180 (руб.) — стоимость колбасы;</a:t>
            </a:r>
          </a:p>
          <a:p>
            <a:pPr>
              <a:buNone/>
            </a:pPr>
            <a:r>
              <a:rPr lang="ru-RU" dirty="0" smtClean="0"/>
              <a:t>3) 1,5 · 40 = 60 (руб.) — стоимость картошки;</a:t>
            </a:r>
          </a:p>
          <a:p>
            <a:pPr>
              <a:buNone/>
            </a:pPr>
            <a:r>
              <a:rPr lang="ru-RU" dirty="0" smtClean="0"/>
              <a:t>4) 46 + 180 + 60 = 286 (руб.) — стоимость покупки;</a:t>
            </a:r>
          </a:p>
          <a:p>
            <a:pPr>
              <a:buNone/>
            </a:pPr>
            <a:r>
              <a:rPr lang="ru-RU" dirty="0" smtClean="0"/>
              <a:t>5) 500 − 286 = 214 (руб.) — сдача.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Ответ: 214.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Лена купила два пирожка, килограмм персиков и полтора килограмма груш. Один пирожок стоит 27 рублей, один килограмм персиков — 350 рублей, а один килограмм груш — 30 рублей. Какую сдачу получит Лена с 500 рублей?</a:t>
            </a:r>
          </a:p>
          <a:p>
            <a:pPr>
              <a:buNone/>
            </a:pPr>
            <a:r>
              <a:rPr lang="ru-RU" b="1" dirty="0" smtClean="0"/>
              <a:t>Решение.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 2 · 27 = 54 (руб.) — стоимость двух пирожков;</a:t>
            </a:r>
          </a:p>
          <a:p>
            <a:pPr>
              <a:buNone/>
            </a:pPr>
            <a:r>
              <a:rPr lang="ru-RU" dirty="0" smtClean="0"/>
              <a:t>2) 1,5 · 30 = 45 (руб.) — стоимость груш;</a:t>
            </a:r>
          </a:p>
          <a:p>
            <a:pPr>
              <a:buNone/>
            </a:pPr>
            <a:r>
              <a:rPr lang="ru-RU" dirty="0" smtClean="0"/>
              <a:t>3) 54 + 350 + 45 = 449 (руб.) — стоимость покупки;</a:t>
            </a:r>
          </a:p>
          <a:p>
            <a:pPr>
              <a:buNone/>
            </a:pPr>
            <a:r>
              <a:rPr lang="ru-RU" dirty="0" smtClean="0"/>
              <a:t>4) 500 − 449 = 51 (руб.) — сдача.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Ответ: 51 руб.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400" dirty="0" smtClean="0"/>
              <a:t>Билет на цирковое представление «Планета обезьян» стоит для взрослого 700 руб., для школьника — половину стоимости взрослого билета, а для дошкольника — четверть стоимости взрослого билета. Сколько рублей должна заплатить за билеты семья, включающая двух родителей, двух школьников и одного пятилетнего малыша?</a:t>
            </a:r>
          </a:p>
          <a:p>
            <a:pPr>
              <a:buNone/>
            </a:pPr>
            <a:r>
              <a:rPr lang="ru-RU" sz="3400" b="1" dirty="0" smtClean="0"/>
              <a:t>Решение.</a:t>
            </a:r>
            <a:endParaRPr lang="ru-RU" sz="3400" dirty="0" smtClean="0"/>
          </a:p>
          <a:p>
            <a:pPr>
              <a:buNone/>
            </a:pPr>
            <a:r>
              <a:rPr lang="ru-RU" sz="3400" dirty="0" smtClean="0"/>
              <a:t>1) 700 · 2 = 1400 (руб.) — стоимость двух билетов для взрослых;</a:t>
            </a:r>
          </a:p>
          <a:p>
            <a:pPr>
              <a:buNone/>
            </a:pPr>
            <a:r>
              <a:rPr lang="ru-RU" sz="3400" dirty="0" smtClean="0"/>
              <a:t>2) 700:2 =350 (</a:t>
            </a:r>
            <a:r>
              <a:rPr lang="ru-RU" sz="3400" dirty="0" err="1" smtClean="0"/>
              <a:t>руб</a:t>
            </a:r>
            <a:r>
              <a:rPr lang="ru-RU" sz="3400" dirty="0" smtClean="0"/>
              <a:t>) стоимость билета для школьника</a:t>
            </a:r>
          </a:p>
          <a:p>
            <a:pPr>
              <a:buNone/>
            </a:pPr>
            <a:r>
              <a:rPr lang="ru-RU" sz="3400" dirty="0" smtClean="0"/>
              <a:t>3) 350 · 2 = 700 (руб.) — стоимость двух билетов для школьников</a:t>
            </a:r>
          </a:p>
          <a:p>
            <a:pPr>
              <a:buNone/>
            </a:pPr>
            <a:r>
              <a:rPr lang="ru-RU" sz="3400" dirty="0" smtClean="0"/>
              <a:t>4)700:4=175 (</a:t>
            </a:r>
            <a:r>
              <a:rPr lang="ru-RU" sz="3400" dirty="0" err="1" smtClean="0"/>
              <a:t>руб</a:t>
            </a:r>
            <a:r>
              <a:rPr lang="ru-RU" sz="3400" dirty="0" smtClean="0"/>
              <a:t>) –стоимость билета для дошкольника</a:t>
            </a:r>
          </a:p>
          <a:p>
            <a:pPr>
              <a:buNone/>
            </a:pPr>
            <a:r>
              <a:rPr lang="ru-RU" sz="3400" dirty="0" smtClean="0"/>
              <a:t>3) 1400 + 700 + 175 = 2275 (руб.) — стоимость за все билеты.</a:t>
            </a:r>
          </a:p>
          <a:p>
            <a:pPr>
              <a:buNone/>
            </a:pPr>
            <a:r>
              <a:rPr lang="ru-RU" sz="3400" dirty="0" smtClean="0"/>
              <a:t> </a:t>
            </a:r>
          </a:p>
          <a:p>
            <a:pPr>
              <a:buNone/>
            </a:pPr>
            <a:r>
              <a:rPr lang="ru-RU" sz="3400" dirty="0" smtClean="0"/>
              <a:t>Ответ: 2275.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4257676" cy="355441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Решение:</a:t>
            </a:r>
          </a:p>
          <a:p>
            <a:pPr marL="514350" indent="-514350">
              <a:buAutoNum type="arabicParenR"/>
            </a:pPr>
            <a:r>
              <a:rPr lang="ru-RU" dirty="0" smtClean="0"/>
              <a:t>45:0,25=180(</a:t>
            </a:r>
            <a:r>
              <a:rPr lang="ru-RU" dirty="0" err="1" smtClean="0"/>
              <a:t>руб</a:t>
            </a:r>
            <a:r>
              <a:rPr lang="ru-RU" dirty="0" smtClean="0"/>
              <a:t>) 1 литр  первого сока</a:t>
            </a:r>
          </a:p>
          <a:p>
            <a:pPr marL="514350" indent="-514350">
              <a:buAutoNum type="arabicParenR"/>
            </a:pPr>
            <a:r>
              <a:rPr lang="ru-RU" dirty="0" smtClean="0"/>
              <a:t>39:0,3=130(</a:t>
            </a:r>
            <a:r>
              <a:rPr lang="ru-RU" dirty="0" err="1" smtClean="0"/>
              <a:t>руб</a:t>
            </a:r>
            <a:r>
              <a:rPr lang="ru-RU" dirty="0" smtClean="0"/>
              <a:t>) 1 литр  второго сока</a:t>
            </a:r>
          </a:p>
          <a:p>
            <a:pPr marL="514350" indent="-514350">
              <a:buAutoNum type="arabicParenR"/>
            </a:pPr>
            <a:r>
              <a:rPr lang="ru-RU" dirty="0" smtClean="0"/>
              <a:t>34:0,2=170(</a:t>
            </a:r>
            <a:r>
              <a:rPr lang="ru-RU" dirty="0" err="1" smtClean="0"/>
              <a:t>руб</a:t>
            </a:r>
            <a:r>
              <a:rPr lang="ru-RU" dirty="0" smtClean="0"/>
              <a:t>) 1 литр  третьего  сока</a:t>
            </a:r>
          </a:p>
          <a:p>
            <a:pPr marL="514350" indent="-514350">
              <a:buAutoNum type="arabicParenR"/>
            </a:pPr>
            <a:r>
              <a:rPr lang="ru-RU" dirty="0" smtClean="0"/>
              <a:t>52:0,25=208(</a:t>
            </a:r>
            <a:r>
              <a:rPr lang="ru-RU" dirty="0" err="1" smtClean="0"/>
              <a:t>руб</a:t>
            </a:r>
            <a:r>
              <a:rPr lang="ru-RU" dirty="0" smtClean="0"/>
              <a:t>) 1 литр четвертого сока</a:t>
            </a:r>
          </a:p>
          <a:p>
            <a:pPr marL="514350" indent="-514350">
              <a:buNone/>
            </a:pPr>
            <a:r>
              <a:rPr lang="ru-RU" dirty="0" smtClean="0"/>
              <a:t>Ответ: 130 </a:t>
            </a:r>
            <a:r>
              <a:rPr lang="ru-RU" dirty="0" err="1" smtClean="0"/>
              <a:t>руб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14941" y="2857495"/>
          <a:ext cx="3429026" cy="3291840"/>
        </p:xfrm>
        <a:graphic>
          <a:graphicData uri="http://schemas.openxmlformats.org/drawingml/2006/table">
            <a:tbl>
              <a:tblPr/>
              <a:tblGrid>
                <a:gridCol w="1714513"/>
                <a:gridCol w="1714513"/>
              </a:tblGrid>
              <a:tr h="8353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Упаковка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Цена за упаковку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0,25 л.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45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0,3 л 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39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0,2 л.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34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6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0,25 л.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52 руб.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785794"/>
            <a:ext cx="7929618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1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магазине продается несколько видов сока в упаковках различного объема и по различной цене. Какова наименьшая цена за один литр сока среди данных 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1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таблице видов?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1275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1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112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928670"/>
            <a:ext cx="8229600" cy="1143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dirty="0" smtClean="0"/>
              <a:t>Домашняя работа</a:t>
            </a:r>
            <a:br>
              <a:rPr lang="ru-RU" sz="3100" dirty="0" smtClean="0"/>
            </a:br>
            <a:r>
              <a:rPr lang="ru-RU" sz="3100" dirty="0" smtClean="0"/>
              <a:t>Отправить на электронную </a:t>
            </a:r>
            <a:r>
              <a:rPr lang="ru-RU" sz="3100" dirty="0" smtClean="0"/>
              <a:t>почту или </a:t>
            </a:r>
            <a:r>
              <a:rPr lang="ru-RU" sz="3100" dirty="0" err="1" smtClean="0"/>
              <a:t>ватсап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err="1" smtClean="0"/>
              <a:t>Галимова</a:t>
            </a:r>
            <a:r>
              <a:rPr lang="ru-RU" sz="3100" dirty="0" smtClean="0"/>
              <a:t> Роза Викторовна </a:t>
            </a:r>
            <a:r>
              <a:rPr lang="en-US" sz="3100" dirty="0" smtClean="0">
                <a:hlinkClick r:id="rId2"/>
              </a:rPr>
              <a:t>rosa_vic@mail.ru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ru-RU" sz="3100" dirty="0" smtClean="0"/>
              <a:t>Василова </a:t>
            </a:r>
            <a:r>
              <a:rPr lang="ru-RU" sz="3100" dirty="0" err="1" smtClean="0"/>
              <a:t>Миляуша</a:t>
            </a:r>
            <a:r>
              <a:rPr lang="ru-RU" sz="3100" dirty="0" smtClean="0"/>
              <a:t> </a:t>
            </a:r>
            <a:r>
              <a:rPr lang="ru-RU" sz="3100" dirty="0" err="1" smtClean="0"/>
              <a:t>Рифкатовна</a:t>
            </a:r>
            <a:r>
              <a:rPr lang="ru-RU" sz="3100" dirty="0" smtClean="0"/>
              <a:t> </a:t>
            </a:r>
            <a:r>
              <a:rPr lang="ru-RU" sz="3100" u="sng" dirty="0" smtClean="0">
                <a:hlinkClick r:id="rId3"/>
              </a:rPr>
              <a:t>vasilova1971@mail.ru</a:t>
            </a:r>
            <a:r>
              <a:rPr lang="ru-RU" sz="5300" dirty="0" smtClean="0"/>
              <a:t/>
            </a:r>
            <a:br>
              <a:rPr lang="ru-RU" sz="53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125791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Лиза купила два пирожных, полкило ветчины и полтора килограмма слив. Одно пирожное стоит 25 рублей, один килограмм ветчины — 460 рублей, а один килограмм слив — 42 рубля. Какую сдачу получит Лиза с 500 рублей? 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2)</a:t>
            </a:r>
            <a:endParaRPr lang="ru-RU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85861"/>
            <a:ext cx="8229600" cy="436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299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Повторение по теме «Решение задач. Решение логических задач с помощью графов, таблиц»  </vt:lpstr>
      <vt:lpstr>Задача 1</vt:lpstr>
      <vt:lpstr>Задача 2</vt:lpstr>
      <vt:lpstr>Задача 3</vt:lpstr>
      <vt:lpstr>Задача 4</vt:lpstr>
      <vt:lpstr>  Домашняя работа Отправить на электронную почту или ватсап Галимова Роза Викторовна rosa_vic@mail.ru Василова Миляуша Рифкатовна vasilova1971@mail.ru </vt:lpstr>
      <vt:lpstr>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Повторение по теме «Натуральные числа. Действия с натуральными числами»</dc:title>
  <dc:creator>Минзия</dc:creator>
  <cp:lastModifiedBy>Минзия</cp:lastModifiedBy>
  <cp:revision>9</cp:revision>
  <dcterms:created xsi:type="dcterms:W3CDTF">2020-04-21T17:00:48Z</dcterms:created>
  <dcterms:modified xsi:type="dcterms:W3CDTF">2020-05-06T17:01:52Z</dcterms:modified>
</cp:coreProperties>
</file>