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37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97DA-F120-4C80-A8D9-74E7F3DF949E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97DA-F120-4C80-A8D9-74E7F3DF949E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97DA-F120-4C80-A8D9-74E7F3DF949E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97DA-F120-4C80-A8D9-74E7F3DF949E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97DA-F120-4C80-A8D9-74E7F3DF949E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97DA-F120-4C80-A8D9-74E7F3DF949E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97DA-F120-4C80-A8D9-74E7F3DF949E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97DA-F120-4C80-A8D9-74E7F3DF949E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97DA-F120-4C80-A8D9-74E7F3DF949E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97DA-F120-4C80-A8D9-74E7F3DF949E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97DA-F120-4C80-A8D9-74E7F3DF949E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097DA-F120-4C80-A8D9-74E7F3DF949E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Повторение </a:t>
            </a:r>
            <a:r>
              <a:rPr lang="ru-RU" dirty="0"/>
              <a:t>по теме «Десятичные дроби. Действия с десятичными дробями»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mtClean="0"/>
              <a:t>12.05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Вариант , в котором можно нажать решение и посмотреть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614734" cy="254318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3800" b="1" dirty="0"/>
              <a:t>Для 5а </a:t>
            </a:r>
            <a:r>
              <a:rPr lang="ru-RU" sz="3800" b="1" dirty="0" smtClean="0"/>
              <a:t>класса</a:t>
            </a:r>
          </a:p>
          <a:p>
            <a:pPr algn="ctr">
              <a:buNone/>
            </a:pPr>
            <a:r>
              <a:rPr lang="ru-RU" sz="3800" b="1" dirty="0" err="1" smtClean="0"/>
              <a:t>Миляуша</a:t>
            </a:r>
            <a:r>
              <a:rPr lang="ru-RU" sz="3800" b="1" dirty="0" smtClean="0"/>
              <a:t> </a:t>
            </a:r>
            <a:r>
              <a:rPr lang="ru-RU" sz="3800" b="1" dirty="0" err="1" smtClean="0"/>
              <a:t>Рифкатовна</a:t>
            </a:r>
            <a:endParaRPr lang="ru-RU" sz="3800" b="1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600" b="1" dirty="0" smtClean="0"/>
              <a:t>Для 5б и 5в</a:t>
            </a:r>
          </a:p>
          <a:p>
            <a:pPr>
              <a:buNone/>
            </a:pPr>
            <a:r>
              <a:rPr lang="ru-RU" sz="3600" b="1" dirty="0" smtClean="0"/>
              <a:t>Роза Викторовна</a:t>
            </a:r>
            <a:endParaRPr lang="ru-RU" sz="4000" b="1" dirty="0" smtClean="0"/>
          </a:p>
          <a:p>
            <a:pPr>
              <a:buNone/>
            </a:pPr>
            <a:r>
              <a:rPr lang="ru-RU" sz="3200" b="1" i="1" smtClean="0"/>
              <a:t>Вариант 841567 от 10.05</a:t>
            </a:r>
          </a:p>
          <a:p>
            <a:pPr>
              <a:buNone/>
            </a:pPr>
            <a:endParaRPr lang="ru-RU" sz="3200" b="1" i="1" dirty="0" smtClean="0"/>
          </a:p>
          <a:p>
            <a:pPr>
              <a:buNone/>
            </a:pPr>
            <a:r>
              <a:rPr lang="en-US" sz="3600" b="1" dirty="0" smtClean="0"/>
              <a:t>https://math5-vpr.sdamgia.ru/test?id=841567</a:t>
            </a:r>
            <a:endParaRPr lang="ru-RU" sz="36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4214818"/>
            <a:ext cx="85725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800" dirty="0" smtClean="0"/>
              <a:t>Чтобы отправить работу учителю, перейдите на следующую страницу, сверьте ваши решения заданий с развернутым ответом с образцами, оцените ваши решения и сохраните выставленные баллы. Эта работа проверяется вами. Посмотрите решения.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Домашняя работа</a:t>
            </a:r>
            <a:br>
              <a:rPr lang="ru-RU" dirty="0" smtClean="0"/>
            </a:br>
            <a:r>
              <a:rPr lang="ru-RU" dirty="0" smtClean="0"/>
              <a:t>Решу ВПР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1393821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sz="55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457200" y="1500174"/>
            <a:ext cx="4040188" cy="462598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sz="4000" b="1" dirty="0" smtClean="0"/>
              <a:t>Для 5а класса</a:t>
            </a:r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Стр.228 учебника</a:t>
            </a:r>
          </a:p>
          <a:p>
            <a:pPr>
              <a:buNone/>
            </a:pPr>
            <a:r>
              <a:rPr lang="ru-RU" sz="3600" smtClean="0"/>
              <a:t>Задание №5</a:t>
            </a:r>
          </a:p>
          <a:p>
            <a:pPr>
              <a:buNone/>
            </a:pPr>
            <a:r>
              <a:rPr lang="ru-RU" sz="3600" dirty="0" smtClean="0"/>
              <a:t>«Проверь себя»</a:t>
            </a:r>
            <a:endParaRPr lang="ru-RU" sz="3600" dirty="0"/>
          </a:p>
          <a:p>
            <a:pPr>
              <a:buNone/>
            </a:pP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endParaRPr lang="ru-RU" sz="4000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>
          <a:xfrm>
            <a:off x="4645025" y="1500175"/>
            <a:ext cx="4041775" cy="462598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/>
              <a:t>Для 5б и 5в</a:t>
            </a:r>
          </a:p>
          <a:p>
            <a:pPr>
              <a:buNone/>
            </a:pPr>
            <a:endParaRPr lang="ru-RU" sz="3600" b="1" dirty="0" smtClean="0"/>
          </a:p>
          <a:p>
            <a:pPr>
              <a:buNone/>
            </a:pPr>
            <a:r>
              <a:rPr lang="ru-RU" sz="3600" b="1" dirty="0" smtClean="0"/>
              <a:t>Вариант 841574 от 10.05</a:t>
            </a:r>
          </a:p>
          <a:p>
            <a:pPr>
              <a:buNone/>
            </a:pPr>
            <a:r>
              <a:rPr lang="en-US" sz="3600" b="1" dirty="0" smtClean="0"/>
              <a:t>https://math5-vpr.sdamgia.ru/test?id=841574</a:t>
            </a:r>
            <a:endParaRPr lang="ru-RU" sz="3600" b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101</Words>
  <Application>Microsoft Office PowerPoint</Application>
  <PresentationFormat>Экран (4:3)</PresentationFormat>
  <Paragraphs>22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Arial</vt:lpstr>
      <vt:lpstr>Calibri</vt:lpstr>
      <vt:lpstr>Тема Office</vt:lpstr>
      <vt:lpstr>Повторение по теме «Десятичные дроби. Действия с десятичными дробями»</vt:lpstr>
      <vt:lpstr>Вариант , в котором можно нажать решение и посмотреть</vt:lpstr>
      <vt:lpstr>Домашняя работа Решу ВПР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 Повторение по теме «Натуральные числа. Действия с натуральными числами»</dc:title>
  <dc:creator>Минзия</dc:creator>
  <cp:lastModifiedBy>Тимур</cp:lastModifiedBy>
  <cp:revision>8</cp:revision>
  <dcterms:created xsi:type="dcterms:W3CDTF">2020-04-21T17:00:48Z</dcterms:created>
  <dcterms:modified xsi:type="dcterms:W3CDTF">2020-05-11T16:11:16Z</dcterms:modified>
</cp:coreProperties>
</file>