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8" r:id="rId4"/>
    <p:sldId id="257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D39F-F28F-4BE9-ADD3-024FDFBC961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9789F-426F-4533-A7E5-A1C85FD26C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D39F-F28F-4BE9-ADD3-024FDFBC961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9789F-426F-4533-A7E5-A1C85FD26C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D39F-F28F-4BE9-ADD3-024FDFBC961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9789F-426F-4533-A7E5-A1C85FD26C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D39F-F28F-4BE9-ADD3-024FDFBC961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9789F-426F-4533-A7E5-A1C85FD26C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D39F-F28F-4BE9-ADD3-024FDFBC961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9789F-426F-4533-A7E5-A1C85FD26C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D39F-F28F-4BE9-ADD3-024FDFBC961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9789F-426F-4533-A7E5-A1C85FD26C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D39F-F28F-4BE9-ADD3-024FDFBC961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9789F-426F-4533-A7E5-A1C85FD26C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D39F-F28F-4BE9-ADD3-024FDFBC961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9789F-426F-4533-A7E5-A1C85FD26C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D39F-F28F-4BE9-ADD3-024FDFBC961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9789F-426F-4533-A7E5-A1C85FD26C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D39F-F28F-4BE9-ADD3-024FDFBC961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9789F-426F-4533-A7E5-A1C85FD26C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CD39F-F28F-4BE9-ADD3-024FDFBC961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9789F-426F-4533-A7E5-A1C85FD26C9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CD39F-F28F-4BE9-ADD3-024FDFBC9610}" type="datetimeFigureOut">
              <a:rPr lang="ru-RU" smtClean="0"/>
              <a:t>14.05.2020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9789F-426F-4533-A7E5-A1C85FD26C9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albina_yarmuchametova76@mail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 descr="https://im0-tub-ru.yandex.net/i?id=0dc3e6733edbe221b317f009a785355c-l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99143" y="0"/>
            <a:ext cx="5214974" cy="6858000"/>
          </a:xfrm>
          <a:prstGeom prst="rect">
            <a:avLst/>
          </a:prstGeom>
          <a:noFill/>
        </p:spPr>
      </p:pic>
      <p:pic>
        <p:nvPicPr>
          <p:cNvPr id="7172" name="Picture 4" descr="https://cdn1.ozone.ru/multimedia/101652986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56071" y="0"/>
            <a:ext cx="498792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Обратная связь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Пользуясь учебником и атласом ответьте на вопросы письменно для этого необходимо :</a:t>
            </a:r>
          </a:p>
          <a:p>
            <a:r>
              <a:rPr lang="ru-RU" b="1" u="sng" dirty="0" smtClean="0">
                <a:solidFill>
                  <a:srgbClr val="C00000"/>
                </a:solidFill>
              </a:rPr>
              <a:t>Выберите по желанию   только один раздел  из  10 вопросов для  письменного ответа </a:t>
            </a:r>
          </a:p>
          <a:p>
            <a:r>
              <a:rPr lang="ru-RU" b="1" u="sng" dirty="0" smtClean="0">
                <a:solidFill>
                  <a:srgbClr val="C00000"/>
                </a:solidFill>
              </a:rPr>
              <a:t>(</a:t>
            </a:r>
            <a:r>
              <a:rPr lang="ru-RU" i="1" dirty="0" smtClean="0">
                <a:solidFill>
                  <a:srgbClr val="C00000"/>
                </a:solidFill>
              </a:rPr>
              <a:t>Если будут вопросы звоните или обращайтесь через </a:t>
            </a:r>
            <a:r>
              <a:rPr lang="ru-RU" i="1" dirty="0" err="1" smtClean="0">
                <a:solidFill>
                  <a:srgbClr val="C00000"/>
                </a:solidFill>
              </a:rPr>
              <a:t>ватсап</a:t>
            </a:r>
            <a:r>
              <a:rPr lang="ru-RU" i="1" dirty="0" smtClean="0">
                <a:solidFill>
                  <a:srgbClr val="C00000"/>
                </a:solidFill>
              </a:rPr>
              <a:t> )     </a:t>
            </a:r>
          </a:p>
          <a:p>
            <a:pPr>
              <a:buNone/>
              <a:defRPr/>
            </a:pPr>
            <a:endParaRPr lang="ru-RU" i="1" dirty="0">
              <a:solidFill>
                <a:srgbClr val="C00000"/>
              </a:solidFill>
            </a:endParaRPr>
          </a:p>
          <a:p>
            <a:pPr algn="ctr">
              <a:buNone/>
              <a:defRPr/>
            </a:pPr>
            <a:r>
              <a:rPr lang="ru-RU" i="1" dirty="0" smtClean="0">
                <a:solidFill>
                  <a:srgbClr val="C00000"/>
                </a:solidFill>
              </a:rPr>
              <a:t>   </a:t>
            </a:r>
            <a:r>
              <a:rPr lang="ru-RU" dirty="0"/>
              <a:t>Выполнить  работу , сфотографировать     отправить по </a:t>
            </a:r>
            <a:r>
              <a:rPr lang="ru-RU" dirty="0" err="1"/>
              <a:t>ватсапу</a:t>
            </a:r>
            <a:r>
              <a:rPr lang="ru-RU" dirty="0"/>
              <a:t> 89050226474или </a:t>
            </a:r>
            <a:r>
              <a:rPr lang="ru-RU" dirty="0" err="1"/>
              <a:t>элект.адрес</a:t>
            </a:r>
            <a:r>
              <a:rPr lang="ru-RU" dirty="0"/>
              <a:t> </a:t>
            </a:r>
          </a:p>
          <a:p>
            <a:pPr algn="ctr">
              <a:defRPr/>
            </a:pPr>
            <a:r>
              <a:rPr lang="en-US" dirty="0">
                <a:hlinkClick r:id="rId2"/>
              </a:rPr>
              <a:t>albina_yarmuchametova76@mail.ru</a:t>
            </a:r>
            <a:endParaRPr lang="ru-RU" i="1" dirty="0">
              <a:solidFill>
                <a:srgbClr val="FF0000"/>
              </a:solidFill>
            </a:endParaRPr>
          </a:p>
          <a:p>
            <a:pPr algn="ctr">
              <a:buNone/>
              <a:defRPr/>
            </a:pPr>
            <a:r>
              <a:rPr lang="ru-RU" dirty="0"/>
              <a:t>                </a:t>
            </a:r>
            <a:r>
              <a:rPr lang="ru-RU" dirty="0" err="1" smtClean="0"/>
              <a:t>Ярмухаметовой</a:t>
            </a:r>
            <a:r>
              <a:rPr lang="ru-RU" dirty="0" smtClean="0"/>
              <a:t> Альбине </a:t>
            </a:r>
            <a:r>
              <a:rPr lang="ru-RU" dirty="0" err="1"/>
              <a:t>Габдулбаровне</a:t>
            </a:r>
            <a:endParaRPr lang="ru-RU" dirty="0"/>
          </a:p>
          <a:p>
            <a:pPr algn="ctr"/>
            <a:endParaRPr lang="ru-RU" i="1" dirty="0" smtClean="0">
              <a:solidFill>
                <a:srgbClr val="C00000"/>
              </a:solidFill>
            </a:endParaRPr>
          </a:p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85861"/>
            <a:ext cx="7772400" cy="4214842"/>
          </a:xfrm>
        </p:spPr>
        <p:txBody>
          <a:bodyPr>
            <a:normAutofit/>
          </a:bodyPr>
          <a:lstStyle/>
          <a:p>
            <a:r>
              <a:rPr lang="ru-RU" dirty="0"/>
              <a:t>Повторение тем</a:t>
            </a:r>
            <a:r>
              <a:rPr lang="ru-RU" dirty="0" smtClean="0"/>
              <a:t>: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Земля во Вселенной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dirty="0"/>
              <a:t>Движения Земли и их </a:t>
            </a:r>
            <a:r>
              <a:rPr lang="ru-RU" dirty="0" smtClean="0"/>
              <a:t>следствия.</a:t>
            </a:r>
            <a:br>
              <a:rPr lang="ru-RU" dirty="0" smtClean="0"/>
            </a:br>
            <a:r>
              <a:rPr lang="ru-RU" dirty="0" smtClean="0"/>
              <a:t>Развитие </a:t>
            </a:r>
            <a:r>
              <a:rPr lang="ru-RU" dirty="0"/>
              <a:t>географических знаний о Земле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Пользуясь учебником и атласом ответьте на вопросы письменно</a:t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9600" b="1" u="sng" dirty="0" smtClean="0">
                <a:solidFill>
                  <a:srgbClr val="C00000"/>
                </a:solidFill>
              </a:rPr>
              <a:t>Выберите по желанию  </a:t>
            </a:r>
            <a:r>
              <a:rPr lang="ru-RU" sz="9600" b="1" u="sng" dirty="0">
                <a:solidFill>
                  <a:srgbClr val="C00000"/>
                </a:solidFill>
              </a:rPr>
              <a:t> </a:t>
            </a:r>
            <a:r>
              <a:rPr lang="ru-RU" sz="9600" b="1" u="sng" dirty="0" smtClean="0">
                <a:solidFill>
                  <a:srgbClr val="C00000"/>
                </a:solidFill>
              </a:rPr>
              <a:t>только один раздел  из  10 вопросов для  письменного ответа                          </a:t>
            </a:r>
          </a:p>
          <a:p>
            <a:pPr algn="ctr">
              <a:buNone/>
            </a:pPr>
            <a:r>
              <a:rPr lang="ru-RU" sz="14400" b="1" dirty="0" smtClean="0">
                <a:solidFill>
                  <a:srgbClr val="C00000"/>
                </a:solidFill>
              </a:rPr>
              <a:t>  </a:t>
            </a:r>
            <a:r>
              <a:rPr lang="ru-RU" sz="14400" b="1" dirty="0" smtClean="0">
                <a:solidFill>
                  <a:srgbClr val="FF0000"/>
                </a:solidFill>
              </a:rPr>
              <a:t>Раздел 1.</a:t>
            </a:r>
            <a:endParaRPr lang="ru-RU" sz="14400" b="1" dirty="0">
              <a:solidFill>
                <a:srgbClr val="FF0000"/>
              </a:solidFill>
            </a:endParaRPr>
          </a:p>
          <a:p>
            <a:endParaRPr lang="ru-RU" b="1" dirty="0" smtClean="0"/>
          </a:p>
          <a:p>
            <a:pPr>
              <a:buNone/>
            </a:pPr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) 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Кто первым применил слово «география»?</a:t>
            </a: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2) 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Что значит слово «география» </a:t>
            </a:r>
          </a:p>
          <a:p>
            <a:pPr>
              <a:buNone/>
            </a:pP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3) 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Какие бывают методы географических исследований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4) 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Ученые какой страны считали, что Земля не плоская, а выпуклая, потому что в центре Земли находится гора, и лежала на спинах четырех слонов, которые стояли на панцире огромной черепахи, а черепаха плыла в бескрайнем море из молока?</a:t>
            </a: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5) 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Какой ученый считал, что Земля круглая, потому что в природе все красиво и правильно, а самая красивая и правильная фигура – это шар! </a:t>
            </a:r>
          </a:p>
          <a:p>
            <a:pPr>
              <a:buNone/>
            </a:pP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6) 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Философ, который собрал немало доказательств о шарообразности Земли. Например: Наблюдая за приходящими с моря кораблями или наблюдения за лунное затмение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7) 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Этот ученый первым вычислил размеры Земли. Для этого ему понадобились всего три цифры! Что это за цифры и какого имя этого ученого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6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8) 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Сколько планет входят в Солнечную систему? Какие планеты входят в состав Солнечной системы?</a:t>
            </a: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9) 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Как называется воображаемая линия, вдоль которой Земля движется вокруг </a:t>
            </a:r>
            <a:r>
              <a:rPr lang="ru-RU" sz="6400" dirty="0" smtClean="0">
                <a:latin typeface="Times New Roman" pitchFamily="18" charset="0"/>
                <a:cs typeface="Times New Roman" pitchFamily="18" charset="0"/>
              </a:rPr>
              <a:t>Солнца?</a:t>
            </a:r>
            <a:r>
              <a:rPr lang="ru-RU" sz="64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6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6400" b="1" dirty="0">
                <a:latin typeface="Times New Roman" pitchFamily="18" charset="0"/>
                <a:cs typeface="Times New Roman" pitchFamily="18" charset="0"/>
              </a:rPr>
              <a:t>10) </a:t>
            </a:r>
            <a:r>
              <a:rPr lang="ru-RU" sz="6400" dirty="0">
                <a:latin typeface="Times New Roman" pitchFamily="18" charset="0"/>
                <a:cs typeface="Times New Roman" pitchFamily="18" charset="0"/>
              </a:rPr>
              <a:t>Как называются воображаемые точки на земной поверхности, через которые проходит ось вращения Земли?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4000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Раздел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428604"/>
            <a:ext cx="8929718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000" b="1" dirty="0">
              <a:solidFill>
                <a:srgbClr val="00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11)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называется воображаемая линия, находящаяся на одинаковом удалении от обоих полюсов?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12)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Как называется модель земного шара?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13)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Чертеж, изображающий на плоскости поверхность Земли в уменьшенном виде?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14)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Прибор, с помощью которого можно ориентироваться.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15)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 доказал, что древние люди могли на примитивном плоту пересечь Тихий океан.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16)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 потребовалось почти три года , что бы впервые обойти этот материк, имя которому Африка!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17)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 путешествовал там, где прежде не ступала нога человека,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 донес сведения о подвиге финикийских мореплавателей до нашего времени.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Его считают родоначальником многих наук, в том числе и географии. Кто это?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18)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Они жили на Скандинавском полуострове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Они были морскими разбойниками и всегда приходили с севера на своих кораблях, которые звали –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драккара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Кто они? 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19)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Путь до Китая длился три с половиной года.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Прежде, чем он смог вернуться на родину, он вынужден был прожить в Китае целых 15 лет!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 когда вернулся, стал участником войны между Венецией и Генуей и был взят в плен, и пробыл в тюрьме три года.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Но благодаря своему товарищу по камере –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Рестичано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он стал знаменитым! О ком идет речь?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как он стал знаменитым?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20) 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Жил в Твери молодой купец!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случилось так однажды, что пошел он за три моря и стал первым Европейцем побывавшем в Индии. Кто это?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Раздел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57150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21) 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Как назывался период с конца 15века до первой половины 17 века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22) 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Он был первым европейцем, добравшимся до Индии морским путем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23) 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Он хотел открыть западный путь в Индию, а открыл Америку!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Кто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это? 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24) 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Он совершил первое кругосветное плавание!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25) 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Он открыл Австралию, а так же множество островов, считая такие крупные, как Гавайи, Новую Зеландию. Он совершил два кругосветных плаванья, 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вовремя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третьего трагически погиб. Кто это?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26) 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Он открыл пролив между Евразией и Америкой.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его честь был назван мыс, который является крайней восточной точкой Евразии. </a:t>
            </a:r>
          </a:p>
          <a:p>
            <a:pPr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27) 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Благодаря экспедиции этих двух людей было открыто северо-западное побережье Северной Америки, Алеутские и Командорские острова.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28) 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1803-1806 годах состоялась первая русская кругосветка. В нее отправились два корабля – Надежда и Нева – под командованием двух капитанов. Назовите их имена. </a:t>
            </a:r>
          </a:p>
          <a:p>
            <a:pPr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29) 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Эти два капитана отправились в кругосветку на двух кораблях «Восток» и «Мирный» и открыли Антарктиду!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30) 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Что называют «реками без берегов» ?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Раздел 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31)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Этот океан самый большой!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32)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Этот океан самый узкий и вытянутый.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33)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Это самый теплый океан!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34)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Это самый маленький и самый суровый океан!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35)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Этот океан ученые стали выделять совсем недавно.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Что это за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океан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36)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Это часть океана, отделенная от него островами и полуостровами, отличающаяся от остальной части океана свойствами воды и особенностями животного и растительного мира.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37.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Это часть водного пространства, глубоко вдающаяся в сушу.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38.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Это достаточно узкое водное пространство, ограниченное с двух сторон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сушей.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39.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Организмы, населяющие океан, находящиеся в толще воды во взвешенном состоянии и не способные к активному перемещению.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40.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Активно плавающие организмы, населяющие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океа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н. 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Раздел 5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41.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Организмы, населяющие океан, живущие на дне. </a:t>
            </a: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42.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Это самый большой материк нашей планеты.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43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Этот перешеек соединяет Африку и Европу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44.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Эти горы делят материк Евразию на две части счета: Европу и Азию.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45. 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Самая большая равнина Евразии. </a:t>
            </a: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46.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Самое глубокое озеро в мире.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47.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Самая высокая гора на земле. Ее высота составляет 8848м.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48.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Самый большой в мире полуостров.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49.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Самый жаркий материк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50.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Самая большая в мире пустыня.</a:t>
            </a:r>
            <a:r>
              <a:rPr lang="ru-RU" sz="20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Раздел 6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51.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Самая длинная в мире река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52.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Самая высокая вершина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Африки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53.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Самое большое озеро Африки.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54. 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Самая мощная горная система Северной Америки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55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Самая большая система озер.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56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Этот залив в Северной Америке моряки прозвали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 «Мешок со льдом».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57.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 Самый большой остров на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Земле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58.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 Самая полноводная река Северной Америки. </a:t>
            </a:r>
          </a:p>
          <a:p>
            <a:pPr>
              <a:buNone/>
            </a:pP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59.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 Самый знаменитый водопад в мире. </a:t>
            </a:r>
          </a:p>
          <a:p>
            <a:pPr>
              <a:buNone/>
            </a:pP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60. 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Самая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длинная 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в мире горная цепь</a:t>
            </a:r>
            <a:r>
              <a:rPr lang="ru-RU" dirty="0"/>
              <a:t>. 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Раздел 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73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61.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 Самая большая в мире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низменность. 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62.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 Самая полноводная река в мире. </a:t>
            </a:r>
          </a:p>
          <a:p>
            <a:pPr>
              <a:buNone/>
            </a:pP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63.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 Самое крупное высокогорное озеро. </a:t>
            </a:r>
          </a:p>
          <a:p>
            <a:pPr>
              <a:buNone/>
            </a:pP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64.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 Самый влажный материк. </a:t>
            </a:r>
          </a:p>
          <a:p>
            <a:pPr>
              <a:buNone/>
            </a:pP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65.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 Самый высокий в мире водопад. </a:t>
            </a:r>
          </a:p>
          <a:p>
            <a:pPr>
              <a:buNone/>
            </a:pP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66.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 Самый маленький и самый засушливый материк. </a:t>
            </a:r>
          </a:p>
          <a:p>
            <a:pPr>
              <a:buNone/>
            </a:pP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67.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 Самый холодный материк. </a:t>
            </a:r>
          </a:p>
          <a:p>
            <a:pPr>
              <a:buNone/>
            </a:pP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68.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 Это то, что нас окружает, но не создано человеком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69.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Это воздушная оболочка Земли. </a:t>
            </a: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70</a:t>
            </a:r>
            <a:r>
              <a:rPr lang="ru-RU" sz="21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 Это водная оболочка Земли.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107</Words>
  <Application>Microsoft Office PowerPoint</Application>
  <PresentationFormat>Экран (4:3)</PresentationFormat>
  <Paragraphs>106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Повторение тем:  Земля во Вселенной.  Движения Земли и их следствия. Развитие географических знаний о Земле</vt:lpstr>
      <vt:lpstr>Пользуясь учебником и атласом ответьте на вопросы письменно  </vt:lpstr>
      <vt:lpstr>  Раздел 2</vt:lpstr>
      <vt:lpstr> Раздел 3</vt:lpstr>
      <vt:lpstr>Раздел 4</vt:lpstr>
      <vt:lpstr>Раздел 5</vt:lpstr>
      <vt:lpstr>Раздел 6</vt:lpstr>
      <vt:lpstr>Раздел 7</vt:lpstr>
      <vt:lpstr>Обратная связь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Альбина</dc:creator>
  <cp:lastModifiedBy>Альбина</cp:lastModifiedBy>
  <cp:revision>1</cp:revision>
  <dcterms:created xsi:type="dcterms:W3CDTF">2020-05-14T16:35:43Z</dcterms:created>
  <dcterms:modified xsi:type="dcterms:W3CDTF">2020-05-14T18:30:09Z</dcterms:modified>
</cp:coreProperties>
</file>