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130C-AA89-49EA-812D-FDAACCFF700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C2BD-40F6-4F02-B222-E534B21C5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211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130C-AA89-49EA-812D-FDAACCFF700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C2BD-40F6-4F02-B222-E534B21C5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96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130C-AA89-49EA-812D-FDAACCFF700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C2BD-40F6-4F02-B222-E534B21C5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21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130C-AA89-49EA-812D-FDAACCFF700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C2BD-40F6-4F02-B222-E534B21C5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07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130C-AA89-49EA-812D-FDAACCFF700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C2BD-40F6-4F02-B222-E534B21C5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82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130C-AA89-49EA-812D-FDAACCFF700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C2BD-40F6-4F02-B222-E534B21C5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63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130C-AA89-49EA-812D-FDAACCFF700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C2BD-40F6-4F02-B222-E534B21C5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811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130C-AA89-49EA-812D-FDAACCFF700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C2BD-40F6-4F02-B222-E534B21C5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97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130C-AA89-49EA-812D-FDAACCFF700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C2BD-40F6-4F02-B222-E534B21C5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3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130C-AA89-49EA-812D-FDAACCFF700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C2BD-40F6-4F02-B222-E534B21C5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22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130C-AA89-49EA-812D-FDAACCFF700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FC2BD-40F6-4F02-B222-E534B21C5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36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1130C-AA89-49EA-812D-FDAACCFF700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FC2BD-40F6-4F02-B222-E534B21C5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39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075240" cy="15841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Конструирование </a:t>
            </a:r>
            <a:r>
              <a:rPr lang="ru-RU" dirty="0"/>
              <a:t>и программирование робота с датчиком касания </a:t>
            </a:r>
            <a:endParaRPr lang="ru-RU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705" y="3356992"/>
            <a:ext cx="2253584" cy="182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47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89669" y="548680"/>
            <a:ext cx="3483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Режим сравнения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669" y="3645024"/>
            <a:ext cx="6305550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2972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операторами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Какие </a:t>
            </a:r>
            <a:r>
              <a:rPr lang="ru-RU" dirty="0"/>
              <a:t>же инструменты представляет нам среда программирования для получения информации с датчиков и реагирования на эту информацию в программе? Давайте начнем знакомиться с программными блоками, расположенными в Оранжевой палитре, которая называется </a:t>
            </a:r>
            <a:r>
              <a:rPr lang="ru-RU" b="1" dirty="0"/>
              <a:t>"Управление операторами".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836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11" y="1916832"/>
            <a:ext cx="8212543" cy="2088232"/>
          </a:xfrm>
        </p:spPr>
      </p:pic>
    </p:spTree>
    <p:extLst>
      <p:ext uri="{BB962C8B-B14F-4D97-AF65-F5344CB8AC3E}">
        <p14:creationId xmlns:p14="http://schemas.microsoft.com/office/powerpoint/2010/main" val="3094071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Программные </a:t>
            </a:r>
            <a:r>
              <a:rPr lang="ru-RU" dirty="0"/>
              <a:t>блоки Оранжевой палитры, не смотря на свою малочисленность, очень важны! С помощью этих блоков мы можем обрабатывать массу событий и условий и сложно представить практическую программу, которая может обойтись без этих блоков.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2471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С самым первым блоком Оранжевой палитры мы уже с вами знакомы: он называется </a:t>
            </a:r>
            <a:r>
              <a:rPr lang="ru-RU" b="1" dirty="0"/>
              <a:t>"Начало"</a:t>
            </a:r>
            <a:r>
              <a:rPr lang="ru-RU" dirty="0"/>
              <a:t>. Именно с него начинаются все программы для роботов.</a:t>
            </a:r>
          </a:p>
          <a:p>
            <a:pPr lvl="0"/>
            <a:r>
              <a:rPr lang="ru-RU" dirty="0"/>
              <a:t>Второй программный блок называется </a:t>
            </a:r>
            <a:r>
              <a:rPr lang="ru-RU" b="1" dirty="0"/>
              <a:t>"Ожидание"</a:t>
            </a:r>
            <a:r>
              <a:rPr lang="ru-RU" dirty="0"/>
              <a:t>. Этот блок заставляет программу ожидать выполнения какого-либо условия или наступления какого-либо события. Пока не выполнится условие, установленное в этом блоке, программа не перейдет к выполнению следующих программных блоков! Если перед тем, как начнется выполнение блока </a:t>
            </a:r>
            <a:r>
              <a:rPr lang="ru-RU" b="1" dirty="0"/>
              <a:t>"Ожидание"</a:t>
            </a:r>
            <a:r>
              <a:rPr lang="ru-RU" dirty="0"/>
              <a:t> были включены, какие-либо моторы, то они будут продолжать вращаться с установленной скоростью.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1631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5721499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ru-RU" dirty="0" smtClean="0"/>
              <a:t>   Третий </a:t>
            </a:r>
            <a:r>
              <a:rPr lang="ru-RU" dirty="0"/>
              <a:t>программный блок называется </a:t>
            </a:r>
            <a:r>
              <a:rPr lang="ru-RU" b="1" dirty="0"/>
              <a:t>"Цикл"</a:t>
            </a:r>
            <a:r>
              <a:rPr lang="ru-RU" dirty="0"/>
              <a:t>. Этот блок многократно выполняет программные блоки, вложенные внутрь его, пока не будет выполнено условие завершения цикла, заданное в настройках блока.</a:t>
            </a:r>
          </a:p>
          <a:p>
            <a:pPr marL="0" lvl="0" indent="0">
              <a:buNone/>
            </a:pPr>
            <a:r>
              <a:rPr lang="ru-RU" dirty="0" smtClean="0"/>
              <a:t>    Следующий </a:t>
            </a:r>
            <a:r>
              <a:rPr lang="ru-RU" dirty="0"/>
              <a:t>программный блок называется </a:t>
            </a:r>
            <a:r>
              <a:rPr lang="ru-RU" b="1" dirty="0"/>
              <a:t>"Переключатель"</a:t>
            </a:r>
            <a:r>
              <a:rPr lang="ru-RU" dirty="0"/>
              <a:t>. Он служит для того, чтобы в зависимости от заданных условий - выполнить одну последовательность программных блоков, вложенных в один из своих контейнеров.</a:t>
            </a:r>
          </a:p>
          <a:p>
            <a:pPr marL="0" lvl="0" indent="0">
              <a:buNone/>
            </a:pPr>
            <a:r>
              <a:rPr lang="ru-RU" dirty="0" smtClean="0"/>
              <a:t>   Заключительный </a:t>
            </a:r>
            <a:r>
              <a:rPr lang="ru-RU" dirty="0"/>
              <a:t>программный блок называется </a:t>
            </a:r>
            <a:r>
              <a:rPr lang="ru-RU" b="1" dirty="0"/>
              <a:t>"Прерывание цикла"</a:t>
            </a:r>
            <a:r>
              <a:rPr lang="ru-RU" dirty="0"/>
              <a:t>. Его предназначение - досрочное прекращение выполнения заданного цикла.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1401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Программные </a:t>
            </a:r>
            <a:r>
              <a:rPr lang="ru-RU" dirty="0"/>
              <a:t>блоки </a:t>
            </a:r>
            <a:r>
              <a:rPr lang="ru-RU" b="1" dirty="0"/>
              <a:t>"Ожидание"</a:t>
            </a:r>
            <a:r>
              <a:rPr lang="ru-RU" dirty="0"/>
              <a:t>, </a:t>
            </a:r>
            <a:r>
              <a:rPr lang="ru-RU" b="1" dirty="0"/>
              <a:t>"Цикл"</a:t>
            </a:r>
            <a:r>
              <a:rPr lang="ru-RU" dirty="0"/>
              <a:t> и </a:t>
            </a:r>
            <a:r>
              <a:rPr lang="ru-RU" b="1" dirty="0"/>
              <a:t>"Переключатель"</a:t>
            </a:r>
            <a:r>
              <a:rPr lang="ru-RU" dirty="0"/>
              <a:t> имеют множество режимов и соответствующих настроек, знакомиться с которыми мы будем на практических примерах, последовательно и с наглядными пояснениями</a:t>
            </a:r>
          </a:p>
        </p:txBody>
      </p:sp>
    </p:spTree>
    <p:extLst>
      <p:ext uri="{BB962C8B-B14F-4D97-AF65-F5344CB8AC3E}">
        <p14:creationId xmlns:p14="http://schemas.microsoft.com/office/powerpoint/2010/main" val="3533740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7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Ведение</a:t>
            </a:r>
            <a:r>
              <a:rPr lang="ru-RU" sz="7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7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dirty="0" smtClean="0"/>
              <a:t>         В </a:t>
            </a:r>
            <a:r>
              <a:rPr lang="ru-RU" dirty="0"/>
              <a:t>состав конструктора Lego </a:t>
            </a:r>
            <a:r>
              <a:rPr lang="ru-RU" dirty="0" err="1"/>
              <a:t>mindstorms</a:t>
            </a:r>
            <a:r>
              <a:rPr lang="ru-RU" dirty="0"/>
              <a:t> EV3 входят различные датчики. Главная задача датчиков - представлять информацию из внешней среды модулю EV3, а задача программиста - научиться получать и обрабатывать эту информацию, подавая необходимые команды моторам робота. На протяжении ряда уроков мы будем последовательно знакомиться со всеми датчиками, входящими и в домашний, и в образовательный наборы, научимся взаимодействовать с ними и решать наиболее распространенные задачи управления роботом.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9247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       Для </a:t>
            </a:r>
            <a:r>
              <a:rPr lang="ru-RU" dirty="0"/>
              <a:t>подключения датчиков к модулю EV3 предназначены порты, обозначенные цифрами </a:t>
            </a:r>
            <a:r>
              <a:rPr lang="ru-RU" b="1" dirty="0"/>
              <a:t>"1"</a:t>
            </a:r>
            <a:r>
              <a:rPr lang="ru-RU" dirty="0"/>
              <a:t>, </a:t>
            </a:r>
            <a:r>
              <a:rPr lang="ru-RU" b="1" dirty="0"/>
              <a:t>"2"</a:t>
            </a:r>
            <a:r>
              <a:rPr lang="ru-RU" dirty="0"/>
              <a:t>, </a:t>
            </a:r>
            <a:r>
              <a:rPr lang="ru-RU" b="1" dirty="0"/>
              <a:t>"3"</a:t>
            </a:r>
            <a:r>
              <a:rPr lang="ru-RU" dirty="0"/>
              <a:t> и </a:t>
            </a:r>
            <a:r>
              <a:rPr lang="ru-RU" b="1" dirty="0"/>
              <a:t>"4"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Таким </a:t>
            </a:r>
            <a:r>
              <a:rPr lang="ru-RU" dirty="0"/>
              <a:t>образом, к одному модулю EV3 одновременно можно подключить до четырех различных датчиков. Все порты абсолютно равнозначны и вы можете подключать датчики к любым портам, главное - будьте внимательны при указании номера порта для соответствующих датчиков в ваших программах.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1315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11694"/>
            <a:ext cx="6624735" cy="6473313"/>
          </a:xfrm>
        </p:spPr>
      </p:pic>
    </p:spTree>
    <p:extLst>
      <p:ext uri="{BB962C8B-B14F-4D97-AF65-F5344CB8AC3E}">
        <p14:creationId xmlns:p14="http://schemas.microsoft.com/office/powerpoint/2010/main" val="983578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908720"/>
            <a:ext cx="7300811" cy="5256584"/>
          </a:xfrm>
        </p:spPr>
      </p:pic>
    </p:spTree>
    <p:extLst>
      <p:ext uri="{BB962C8B-B14F-4D97-AF65-F5344CB8AC3E}">
        <p14:creationId xmlns:p14="http://schemas.microsoft.com/office/powerpoint/2010/main" val="4170379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Первым </a:t>
            </a:r>
            <a:r>
              <a:rPr lang="ru-RU" sz="3100" dirty="0"/>
              <a:t>датчиком, который мы изучим, будет датчик касания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302" y="1772815"/>
            <a:ext cx="5028970" cy="4073465"/>
          </a:xfrm>
        </p:spPr>
      </p:pic>
    </p:spTree>
    <p:extLst>
      <p:ext uri="{BB962C8B-B14F-4D97-AF65-F5344CB8AC3E}">
        <p14:creationId xmlns:p14="http://schemas.microsoft.com/office/powerpoint/2010/main" val="1298673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83671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  Этот </a:t>
            </a:r>
            <a:r>
              <a:rPr lang="ru-RU" dirty="0"/>
              <a:t>датчик, по сути, представляет собой специальную кнопку, которая может находиться в двух состояниях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/>
              <a:t>"Нажатие" </a:t>
            </a:r>
            <a:r>
              <a:rPr lang="ru-RU" dirty="0" smtClean="0"/>
              <a:t>или </a:t>
            </a:r>
            <a:r>
              <a:rPr lang="ru-RU" b="1" dirty="0"/>
              <a:t>"Освобождение" </a:t>
            </a:r>
          </a:p>
          <a:p>
            <a:pPr marL="0" indent="0">
              <a:buNone/>
            </a:pPr>
            <a:r>
              <a:rPr lang="ru-RU" dirty="0" smtClean="0"/>
              <a:t> Также</a:t>
            </a:r>
            <a:r>
              <a:rPr lang="ru-RU" dirty="0"/>
              <a:t>, последовательный переход в состояние </a:t>
            </a:r>
            <a:r>
              <a:rPr lang="ru-RU" b="1" dirty="0"/>
              <a:t>"Нажатие"</a:t>
            </a:r>
            <a:r>
              <a:rPr lang="ru-RU" dirty="0"/>
              <a:t>, а затем </a:t>
            </a:r>
            <a:r>
              <a:rPr lang="ru-RU" b="1" dirty="0"/>
              <a:t>"Освобождение"</a:t>
            </a:r>
            <a:r>
              <a:rPr lang="ru-RU" dirty="0"/>
              <a:t> называется: </a:t>
            </a:r>
            <a:r>
              <a:rPr lang="ru-RU" b="1" dirty="0"/>
              <a:t>"</a:t>
            </a:r>
            <a:r>
              <a:rPr lang="ru-RU" b="1" dirty="0" smtClean="0"/>
              <a:t>Щелчок</a:t>
            </a:r>
            <a:r>
              <a:rPr lang="ru-RU" b="1" dirty="0"/>
              <a:t> </a:t>
            </a:r>
            <a:r>
              <a:rPr lang="ru-RU" dirty="0"/>
              <a:t>и может обрабатываться программой. как самостоятельное событие.</a:t>
            </a:r>
          </a:p>
        </p:txBody>
      </p:sp>
    </p:spTree>
    <p:extLst>
      <p:ext uri="{BB962C8B-B14F-4D97-AF65-F5344CB8AC3E}">
        <p14:creationId xmlns:p14="http://schemas.microsoft.com/office/powerpoint/2010/main" val="3236776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387" y="3644480"/>
            <a:ext cx="5962650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71800" y="298345"/>
            <a:ext cx="34948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Режим измерения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40784" y="1368587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Задача: </a:t>
            </a:r>
          </a:p>
          <a:p>
            <a:r>
              <a:rPr lang="ru-RU" i="1" dirty="0" smtClean="0"/>
              <a:t>              </a:t>
            </a:r>
            <a:r>
              <a:rPr lang="ru-RU" b="1" i="1" dirty="0" smtClean="0">
                <a:solidFill>
                  <a:srgbClr val="00B050"/>
                </a:solidFill>
              </a:rPr>
              <a:t>Включить мигание красной подсветки ,</a:t>
            </a:r>
          </a:p>
          <a:p>
            <a:r>
              <a:rPr lang="ru-RU" b="1" i="1" dirty="0" smtClean="0">
                <a:solidFill>
                  <a:srgbClr val="00B050"/>
                </a:solidFill>
              </a:rPr>
              <a:t>  если датчик нажат , и непрерывную красную подсветку, если датчик касания не нажат.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5904" y="4725144"/>
            <a:ext cx="38440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</a:t>
            </a:r>
            <a:r>
              <a:rPr lang="ru-RU" b="1" i="1" u="sng" dirty="0" smtClean="0">
                <a:solidFill>
                  <a:srgbClr val="00B050"/>
                </a:solidFill>
              </a:rPr>
              <a:t>Не забудьте поставить паузу, </a:t>
            </a:r>
          </a:p>
          <a:p>
            <a:r>
              <a:rPr lang="ru-RU" b="1" i="1" u="sng" dirty="0" smtClean="0">
                <a:solidFill>
                  <a:srgbClr val="00B050"/>
                </a:solidFill>
              </a:rPr>
              <a:t>иначе подсветка никогда не </a:t>
            </a:r>
          </a:p>
          <a:p>
            <a:r>
              <a:rPr lang="ru-RU" b="1" i="1" u="sng" dirty="0" smtClean="0">
                <a:solidFill>
                  <a:srgbClr val="00B050"/>
                </a:solidFill>
              </a:rPr>
              <a:t>будет мерцать, так как скорость </a:t>
            </a:r>
          </a:p>
          <a:p>
            <a:r>
              <a:rPr lang="ru-RU" b="1" i="1" u="sng" dirty="0" smtClean="0">
                <a:solidFill>
                  <a:srgbClr val="00B050"/>
                </a:solidFill>
              </a:rPr>
              <a:t>Выполнения цикла выше,</a:t>
            </a:r>
          </a:p>
          <a:p>
            <a:r>
              <a:rPr lang="ru-RU" b="1" i="1" u="sng" dirty="0" smtClean="0">
                <a:solidFill>
                  <a:srgbClr val="00B050"/>
                </a:solidFill>
              </a:rPr>
              <a:t>Чем скорость мерцания.</a:t>
            </a:r>
            <a:endParaRPr lang="ru-RU" b="1" i="1" u="sng" dirty="0">
              <a:solidFill>
                <a:srgbClr val="00B05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87" y="1844824"/>
            <a:ext cx="3467100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590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866020"/>
            <a:ext cx="4233639" cy="2779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89669" y="548680"/>
            <a:ext cx="3483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Режим сравнения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052736"/>
            <a:ext cx="252412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75656" y="3861048"/>
            <a:ext cx="66683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Режим сравнения позволяет определить три состояния датчика 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Кнопка нажата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Не нажата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Произошло нажатие и отпускание  кнопки</a:t>
            </a:r>
            <a:endParaRPr lang="ru-RU" b="1" dirty="0"/>
          </a:p>
        </p:txBody>
      </p:sp>
      <p:pic>
        <p:nvPicPr>
          <p:cNvPr id="10" name="Объект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517232"/>
            <a:ext cx="4481894" cy="806741"/>
          </a:xfrm>
        </p:spPr>
      </p:pic>
    </p:spTree>
    <p:extLst>
      <p:ext uri="{BB962C8B-B14F-4D97-AF65-F5344CB8AC3E}">
        <p14:creationId xmlns:p14="http://schemas.microsoft.com/office/powerpoint/2010/main" val="25254997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555</Words>
  <Application>Microsoft Office PowerPoint</Application>
  <PresentationFormat>Экран (4:3)</PresentationFormat>
  <Paragraphs>33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Первым датчиком, который мы изучим, будет датчик касания  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Управление операторами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информатика</dc:creator>
  <cp:lastModifiedBy>АЙДАР</cp:lastModifiedBy>
  <cp:revision>2</cp:revision>
  <dcterms:created xsi:type="dcterms:W3CDTF">2017-09-04T11:58:41Z</dcterms:created>
  <dcterms:modified xsi:type="dcterms:W3CDTF">2020-05-15T15:39:07Z</dcterms:modified>
</cp:coreProperties>
</file>