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handoutMasterIdLst>
    <p:handoutMasterId r:id="rId13"/>
  </p:handoutMasterIdLst>
  <p:sldIdLst>
    <p:sldId id="259" r:id="rId3"/>
    <p:sldId id="262" r:id="rId4"/>
    <p:sldId id="265" r:id="rId5"/>
    <p:sldId id="260" r:id="rId6"/>
    <p:sldId id="261" r:id="rId7"/>
    <p:sldId id="256" r:id="rId8"/>
    <p:sldId id="264" r:id="rId9"/>
    <p:sldId id="258" r:id="rId10"/>
    <p:sldId id="266" r:id="rId11"/>
    <p:sldId id="267" r:id="rId12"/>
  </p:sldIdLst>
  <p:sldSz cx="9144000" cy="5143500" type="screen16x9"/>
  <p:notesSz cx="6858000" cy="9144000"/>
  <p:embeddedFontLst>
    <p:embeddedFont>
      <p:font typeface="Calibri" pitchFamily="34" charset="0"/>
      <p:regular r:id="rId14"/>
      <p:bold r:id="rId15"/>
      <p:italic r:id="rId16"/>
      <p:boldItalic r:id="rId17"/>
    </p:embeddedFont>
    <p:embeddedFont>
      <p:font typeface="a_CooperBlack" charset="-52"/>
      <p:regular r:id="rId1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4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F413C-720A-40D7-AF70-AD11CE069D72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D6A26-49B8-4ABE-94FE-C5DF01D16E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1643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AutoShape 2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0" name="Picture 10" descr="ÐÐ¾ÑÐ¾Ð¶ÐµÐµ Ð¸Ð·Ð¾Ð±ÑÐ°Ð¶ÐµÐ½Ð¸Ðµ"/>
          <p:cNvPicPr>
            <a:picLocks noChangeAspect="1" noChangeArrowheads="1"/>
          </p:cNvPicPr>
          <p:nvPr userDrawn="1"/>
        </p:nvPicPr>
        <p:blipFill>
          <a:blip r:embed="rId14" cstate="print">
            <a:lum bright="20000"/>
          </a:blip>
          <a:srcRect/>
          <a:stretch>
            <a:fillRect/>
          </a:stretch>
        </p:blipFill>
        <p:spPr bwMode="auto">
          <a:xfrm>
            <a:off x="7572396" y="142858"/>
            <a:ext cx="1284133" cy="1285884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3788"/>
            </a:avLst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5372" name="Picture 12" descr="ÐÐ¾ÑÐ¾Ð¶ÐµÐµ Ð¸Ð·Ð¾Ð±ÑÐ°Ð¶ÐµÐ½Ð¸Ðµ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673825">
            <a:off x="3980851" y="3348702"/>
            <a:ext cx="701649" cy="60085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01BC-2C81-458D-AD14-81FE1F048A51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82146-DD3D-4AAE-BB63-B029AE7649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AutoShape 2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 descr="ÐÐ¾ÑÐ¾Ð¶ÐµÐµ Ð¸Ð·Ð¾Ð±ÑÐ°Ð¶ÐµÐ½Ð¸Ðµ"/>
          <p:cNvSpPr>
            <a:spLocks noChangeAspect="1" noChangeArrowheads="1"/>
          </p:cNvSpPr>
          <p:nvPr userDrawn="1"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10" descr="ÐÐ¾ÑÐ¾Ð¶ÐµÐµ Ð¸Ð·Ð¾Ð±ÑÐ°Ð¶ÐµÐ½Ð¸Ðµ"/>
          <p:cNvPicPr>
            <a:picLocks noChangeAspect="1" noChangeArrowheads="1"/>
          </p:cNvPicPr>
          <p:nvPr userDrawn="1"/>
        </p:nvPicPr>
        <p:blipFill>
          <a:blip r:embed="rId14" cstate="print">
            <a:lum bright="20000"/>
          </a:blip>
          <a:srcRect/>
          <a:stretch>
            <a:fillRect/>
          </a:stretch>
        </p:blipFill>
        <p:spPr bwMode="auto">
          <a:xfrm>
            <a:off x="7572396" y="142858"/>
            <a:ext cx="1284133" cy="1285884"/>
          </a:xfrm>
          <a:prstGeom prst="rect">
            <a:avLst/>
          </a:prstGeom>
          <a:noFill/>
        </p:spPr>
      </p:pic>
      <p:sp>
        <p:nvSpPr>
          <p:cNvPr id="12" name="Рамка 11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3788"/>
            </a:avLst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Picture 12" descr="ÐÐ¾ÑÐ¾Ð¶ÐµÐµ Ð¸Ð·Ð¾Ð±ÑÐ°Ð¶ÐµÐ½Ð¸Ðµ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673825">
            <a:off x="3980851" y="3348702"/>
            <a:ext cx="701649" cy="60085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71472" y="271070"/>
            <a:ext cx="8215370" cy="457203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43042" y="1643056"/>
            <a:ext cx="592935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Повторение.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речи.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0" name="Управляющая кнопка: сведения 9">
            <a:hlinkClick r:id="" action="ppaction://hlinkshowjump?jump=lastslide" highlightClick="1"/>
          </p:cNvPr>
          <p:cNvSpPr/>
          <p:nvPr/>
        </p:nvSpPr>
        <p:spPr>
          <a:xfrm>
            <a:off x="285720" y="4357700"/>
            <a:ext cx="285752" cy="500066"/>
          </a:xfrm>
          <a:prstGeom prst="actionButtonInformation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множение 10">
            <a:hlinkClick r:id="" action="ppaction://hlinkshowjump?jump=endshow"/>
          </p:cNvPr>
          <p:cNvSpPr/>
          <p:nvPr/>
        </p:nvSpPr>
        <p:spPr>
          <a:xfrm>
            <a:off x="285720" y="214296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2905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Выполни упр. 210( списать, в последнем предложении над каждым словом обозначить часть речи).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787774"/>
            <a:ext cx="33123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</a:rPr>
              <a:t>Контакты: 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Email –</a:t>
            </a:r>
            <a:r>
              <a:rPr lang="en-US" b="1" dirty="0">
                <a:solidFill>
                  <a:prstClr val="black"/>
                </a:solidFill>
                <a:hlinkClick r:id="rId2"/>
              </a:rPr>
              <a:t>liliya.z.f@mail.ru</a:t>
            </a:r>
            <a:r>
              <a:rPr lang="en-US" b="1" dirty="0">
                <a:solidFill>
                  <a:prstClr val="black"/>
                </a:solidFill>
              </a:rPr>
              <a:t>   </a:t>
            </a:r>
            <a:r>
              <a:rPr lang="ru-RU" b="1" dirty="0" err="1">
                <a:solidFill>
                  <a:prstClr val="black"/>
                </a:solidFill>
              </a:rPr>
              <a:t>Закирзянова</a:t>
            </a:r>
            <a:r>
              <a:rPr lang="ru-RU" b="1" dirty="0">
                <a:solidFill>
                  <a:prstClr val="black"/>
                </a:solidFill>
              </a:rPr>
              <a:t> Л.Ф.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WhatsApp</a:t>
            </a:r>
            <a:r>
              <a:rPr lang="ru-RU" b="1" dirty="0">
                <a:solidFill>
                  <a:prstClr val="black"/>
                </a:solidFill>
              </a:rPr>
              <a:t> - 89674646624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Email – </a:t>
            </a:r>
            <a:r>
              <a:rPr lang="en-US" b="1" dirty="0">
                <a:solidFill>
                  <a:prstClr val="black"/>
                </a:solidFill>
                <a:hlinkClick r:id="rId3"/>
              </a:rPr>
              <a:t>m_aliya_21@mail.ru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ru-RU" b="1" dirty="0" err="1">
                <a:solidFill>
                  <a:prstClr val="black"/>
                </a:solidFill>
              </a:rPr>
              <a:t>Хабибрахманова</a:t>
            </a:r>
            <a:r>
              <a:rPr lang="ru-RU" b="1" dirty="0">
                <a:solidFill>
                  <a:prstClr val="black"/>
                </a:solidFill>
              </a:rPr>
              <a:t> А.И.</a:t>
            </a:r>
          </a:p>
          <a:p>
            <a:pPr lvl="0"/>
            <a:r>
              <a:rPr lang="en-US" b="1" dirty="0">
                <a:solidFill>
                  <a:prstClr val="black"/>
                </a:solidFill>
              </a:rPr>
              <a:t>WhatsApp - 89625600403</a:t>
            </a:r>
          </a:p>
        </p:txBody>
      </p:sp>
    </p:spTree>
    <p:extLst>
      <p:ext uri="{BB962C8B-B14F-4D97-AF65-F5344CB8AC3E}">
        <p14:creationId xmlns:p14="http://schemas.microsoft.com/office/powerpoint/2010/main" xmlns="" val="144131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571618"/>
            <a:ext cx="4357718" cy="13573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571618"/>
            <a:ext cx="421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Части речи –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это группы слов с общими грамматическими признаками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34" name="Умножение 33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5" name="Скругленный прямоугольник 24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7" name="Скругленный прямоугольник 26">
            <a:hlinkClick r:id="rId5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3" name="Скругленный прямоугольник 22">
            <a:hlinkClick r:id="rId6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07155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Обозначает: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500562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Кто? Что?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29124" y="150018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предмет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421482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олнце, бабочка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Скругленный прямоугольник 40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5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>
            <a:hlinkClick r:id="rId6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7" name="Умножение 46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07155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Обозначает: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500562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50018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ризнак предмета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421482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ркая, ласковое, душистые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Какой? Какая? Какое? Какие?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Скругленный прямоугольник 40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Глагол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43" name="Скругленный прямоугольник 42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Местоимение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45" name="Скругленный прямоугольник 44">
            <a:hlinkClick r:id="rId5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Предлог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46" name="Скругленный прямоугольник 45">
            <a:hlinkClick r:id="rId6" action="ppaction://hlinksldjump"/>
          </p:cNvPr>
          <p:cNvSpPr/>
          <p:nvPr/>
        </p:nvSpPr>
        <p:spPr>
          <a:xfrm>
            <a:off x="500034" y="173101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Имя прилагательное</a:t>
            </a:r>
            <a:endParaRPr lang="ru-RU" sz="2400" b="1" dirty="0">
              <a:solidFill>
                <a:schemeClr val="accent1"/>
              </a:solidFill>
            </a:endParaRPr>
          </a:p>
        </p:txBody>
      </p:sp>
      <p:sp>
        <p:nvSpPr>
          <p:cNvPr id="47" name="Умножение 46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00562" y="1071552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Обозначает: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500562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Ч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то делать? Что сделать?..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50018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д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ействие предмета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421482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порхать, согреть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Скругленный прямоугольник 34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1" name="Скругленный прямоугольник 40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5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6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Умножение 45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428874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00562" y="285750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Кто? Что? 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142990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Указывает на предмет, но не называет его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421482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я, ты, мы, вы, он, она, оно, они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29124" y="2428874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Отвечает на вопросы: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1" name="Скругленный прямоугольник 40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3" name="Скругленный прямоугольник 42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5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Скругленный прямоугольник 45">
            <a:hlinkClick r:id="rId6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7" name="Умножение 46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43042" y="214296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_CooperBlack" pitchFamily="18" charset="-52"/>
              </a:rPr>
              <a:t>Части речи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_CooperBlack" pitchFamily="18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9124" y="1071552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429124" y="2393155"/>
            <a:ext cx="4357718" cy="10715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429124" y="3786196"/>
            <a:ext cx="435771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500562" y="3786196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Примеры: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9124" y="2428874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Употребляется с именами существительными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2" y="1142990"/>
            <a:ext cx="421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Служит для связи слов в предложении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421482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sz="2400" b="1" dirty="0" smtClean="0">
                <a:solidFill>
                  <a:srgbClr val="002060"/>
                </a:solidFill>
              </a:rPr>
              <a:t>небе,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над</a:t>
            </a:r>
            <a:r>
              <a:rPr lang="ru-RU" sz="2400" b="1" dirty="0" smtClean="0">
                <a:solidFill>
                  <a:srgbClr val="002060"/>
                </a:solidFill>
              </a:rPr>
              <a:t> цветком,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у </a:t>
            </a:r>
            <a:r>
              <a:rPr lang="ru-RU" sz="2400" b="1" dirty="0" smtClean="0">
                <a:solidFill>
                  <a:srgbClr val="002060"/>
                </a:solidFill>
              </a:rPr>
              <a:t>дерева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0" name="Скругленный прямоугольник 29">
            <a:hlinkClick r:id="rId2" action="ppaction://hlinksldjump"/>
          </p:cNvPr>
          <p:cNvSpPr/>
          <p:nvPr/>
        </p:nvSpPr>
        <p:spPr>
          <a:xfrm>
            <a:off x="428596" y="107155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существительное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1" name="Скругленный прямоугольник 40">
            <a:hlinkClick r:id="rId3" action="ppaction://hlinksldjump"/>
          </p:cNvPr>
          <p:cNvSpPr/>
          <p:nvPr/>
        </p:nvSpPr>
        <p:spPr>
          <a:xfrm>
            <a:off x="428596" y="2357436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Глагол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2" name="Скругленный прямоугольник 41">
            <a:hlinkClick r:id="rId4" action="ppaction://hlinksldjump"/>
          </p:cNvPr>
          <p:cNvSpPr/>
          <p:nvPr/>
        </p:nvSpPr>
        <p:spPr>
          <a:xfrm>
            <a:off x="428596" y="3000378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Местоимение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>
            <a:hlinkClick r:id="rId5" action="ppaction://hlinksldjump"/>
          </p:cNvPr>
          <p:cNvSpPr/>
          <p:nvPr/>
        </p:nvSpPr>
        <p:spPr>
          <a:xfrm>
            <a:off x="428596" y="4286262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Предлог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Скругленный прямоугольник 44">
            <a:hlinkClick r:id="rId6" action="ppaction://hlinksldjump"/>
          </p:cNvPr>
          <p:cNvSpPr/>
          <p:nvPr/>
        </p:nvSpPr>
        <p:spPr>
          <a:xfrm>
            <a:off x="428596" y="1714494"/>
            <a:ext cx="3500462" cy="500066"/>
          </a:xfrm>
          <a:prstGeom prst="roundRect">
            <a:avLst/>
          </a:prstGeom>
          <a:solidFill>
            <a:srgbClr val="FFFFCC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Имя прилагательное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Умножение 45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500034" y="285734"/>
            <a:ext cx="8215370" cy="457203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428610"/>
            <a:ext cx="7818092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Работа по учебнику  </a:t>
            </a:r>
            <a:r>
              <a:rPr lang="ru-RU" sz="2400" b="1" u="sng" dirty="0" smtClean="0">
                <a:solidFill>
                  <a:srgbClr val="C00000"/>
                </a:solidFill>
              </a:rPr>
              <a:t>стр. 123   упр. 211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Выпишите из текста упр.210 - имена существительные 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(3 слова) и расскажите о них по плану. Запишите по образцу: 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На какой вопрос отвечает?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Какая часть речи?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Собственное или нарицательное?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Одушевленное или неодушевленное?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Единственное или множественное число?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Образец:  Котенок (кто?)- сущ., </a:t>
            </a:r>
            <a:r>
              <a:rPr lang="ru-RU" sz="2400" b="1" dirty="0" err="1" smtClean="0">
                <a:solidFill>
                  <a:srgbClr val="0070C0"/>
                </a:solidFill>
              </a:rPr>
              <a:t>нариц</a:t>
            </a:r>
            <a:r>
              <a:rPr lang="ru-RU" sz="2400" b="1" dirty="0" smtClean="0">
                <a:solidFill>
                  <a:srgbClr val="0070C0"/>
                </a:solidFill>
              </a:rPr>
              <a:t>., </a:t>
            </a:r>
            <a:r>
              <a:rPr lang="ru-RU" sz="2400" b="1" dirty="0" err="1" smtClean="0">
                <a:solidFill>
                  <a:srgbClr val="0070C0"/>
                </a:solidFill>
              </a:rPr>
              <a:t>одуш</a:t>
            </a:r>
            <a:r>
              <a:rPr lang="ru-RU" sz="2400" b="1" dirty="0" smtClean="0">
                <a:solidFill>
                  <a:srgbClr val="0070C0"/>
                </a:solidFill>
              </a:rPr>
              <a:t>., </a:t>
            </a:r>
            <a:r>
              <a:rPr lang="ru-RU" sz="2400" b="1" dirty="0" err="1" smtClean="0">
                <a:solidFill>
                  <a:srgbClr val="0070C0"/>
                </a:solidFill>
              </a:rPr>
              <a:t>ед.ч</a:t>
            </a:r>
            <a:r>
              <a:rPr lang="ru-RU" sz="2400" b="1" dirty="0" smtClean="0">
                <a:solidFill>
                  <a:srgbClr val="0070C0"/>
                </a:solidFill>
              </a:rPr>
              <a:t>.</a:t>
            </a:r>
            <a:endParaRPr lang="ru-RU" sz="2400" b="1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endParaRPr lang="ru-RU" sz="2400" b="1" dirty="0" smtClean="0">
              <a:solidFill>
                <a:srgbClr val="0070C0"/>
              </a:solidFill>
            </a:endParaRPr>
          </a:p>
        </p:txBody>
      </p:sp>
      <p:sp>
        <p:nvSpPr>
          <p:cNvPr id="13" name="Умножение 12">
            <a:hlinkClick r:id="" action="ppaction://hlinkshowjump?jump=endshow"/>
          </p:cNvPr>
          <p:cNvSpPr/>
          <p:nvPr/>
        </p:nvSpPr>
        <p:spPr>
          <a:xfrm>
            <a:off x="285720" y="285734"/>
            <a:ext cx="428628" cy="285752"/>
          </a:xfrm>
          <a:prstGeom prst="mathMultiply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возврат 14">
            <a:hlinkClick r:id="rId2" action="ppaction://hlinksldjump" highlightClick="1"/>
          </p:cNvPr>
          <p:cNvSpPr/>
          <p:nvPr/>
        </p:nvSpPr>
        <p:spPr>
          <a:xfrm>
            <a:off x="285720" y="4429138"/>
            <a:ext cx="214314" cy="428628"/>
          </a:xfrm>
          <a:prstGeom prst="actionButtonReturn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3"/>
            <a:ext cx="7772400" cy="1152127"/>
          </a:xfrm>
        </p:spPr>
        <p:txBody>
          <a:bodyPr/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347614"/>
            <a:ext cx="7772400" cy="28814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Васька (кто?)- сущ., </a:t>
            </a:r>
            <a:r>
              <a:rPr lang="ru-RU" dirty="0" err="1" smtClean="0">
                <a:solidFill>
                  <a:schemeClr val="tx1"/>
                </a:solidFill>
              </a:rPr>
              <a:t>собствен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одуш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ед.ч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Шляпа (что?)- сущ., </a:t>
            </a:r>
            <a:r>
              <a:rPr lang="ru-RU" dirty="0" err="1" smtClean="0">
                <a:solidFill>
                  <a:schemeClr val="tx1"/>
                </a:solidFill>
              </a:rPr>
              <a:t>нариц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неодуш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ед.ч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Муха (кто?)- сущ., </a:t>
            </a:r>
            <a:r>
              <a:rPr lang="ru-RU" dirty="0" err="1" smtClean="0">
                <a:solidFill>
                  <a:schemeClr val="tx1"/>
                </a:solidFill>
              </a:rPr>
              <a:t>нариц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одуш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ед.ч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806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326</Words>
  <Application>Microsoft Office PowerPoint</Application>
  <PresentationFormat>Экран (16:9)</PresentationFormat>
  <Paragraphs>87</Paragraphs>
  <Slides>10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a_CooperBlack</vt:lpstr>
      <vt:lpstr>Тема Office</vt:lpstr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Проверь себя!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Коваль Дмитрий</dc:creator>
  <cp:lastModifiedBy>User</cp:lastModifiedBy>
  <cp:revision>57</cp:revision>
  <dcterms:created xsi:type="dcterms:W3CDTF">2018-03-31T18:20:49Z</dcterms:created>
  <dcterms:modified xsi:type="dcterms:W3CDTF">2020-05-14T20:29:20Z</dcterms:modified>
</cp:coreProperties>
</file>