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cBk3RbheRdqC7NDVHY3EUy9SfvawXO_hIIqHgzIH5dxSBLkA/viewform" TargetMode="External"/><Relationship Id="rId2" Type="http://schemas.openxmlformats.org/officeDocument/2006/relationships/hyperlink" Target="https://resh.edu.ru/subject/lesson/5281/main/6338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za_sayfullina@mail.ru" TargetMode="External"/><Relationship Id="rId4" Type="http://schemas.openxmlformats.org/officeDocument/2006/relationships/hyperlink" Target="mailto:230300013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Замечательные </a:t>
            </a:r>
            <a:r>
              <a:rPr lang="ru-RU" sz="3600" b="1" dirty="0"/>
              <a:t>исполнители классический и современной </a:t>
            </a:r>
            <a:r>
              <a:rPr lang="ru-RU" sz="3600" b="1" dirty="0" smtClean="0"/>
              <a:t>музыки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Изучи материал урока:</a:t>
            </a:r>
          </a:p>
          <a:p>
            <a:r>
              <a:rPr lang="en-US" dirty="0">
                <a:hlinkClick r:id="rId2"/>
              </a:rPr>
              <a:t>https://resh.edu.ru/subject/lesson/5281/main/63382/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Выполни тест: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docs.google.com/forms/d/e/1FAIpQLScBk3RbheRdqC7NDVHY3EUy9SfvawXO_hIIqHgzIH5dxSBLkA/viewform</a:t>
            </a:r>
            <a:endParaRPr lang="ru-RU" dirty="0" smtClean="0"/>
          </a:p>
          <a:p>
            <a:r>
              <a:rPr lang="ru-RU" dirty="0" smtClean="0"/>
              <a:t>(не забудь нажать на слово ОТПРАВИТЬ и просмотреть свои баллы)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Координаты </a:t>
            </a:r>
            <a:r>
              <a:rPr lang="ru-RU" b="1" dirty="0"/>
              <a:t>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4"/>
              </a:rPr>
              <a:t>2303000134@</a:t>
            </a:r>
            <a:r>
              <a:rPr lang="en-US" u="sng" dirty="0" err="1">
                <a:hlinkClick r:id="rId4"/>
              </a:rPr>
              <a:t>edu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tatar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5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1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</TotalTime>
  <Words>48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Замечательные исполнители классический и современной музыки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Замечательные исполнители классический и современной музыки</dc:title>
  <dc:creator>User</dc:creator>
  <cp:lastModifiedBy>Фидания Фидаиловна</cp:lastModifiedBy>
  <cp:revision>4</cp:revision>
  <dcterms:created xsi:type="dcterms:W3CDTF">2020-05-13T18:58:43Z</dcterms:created>
  <dcterms:modified xsi:type="dcterms:W3CDTF">2020-05-14T08:18:10Z</dcterms:modified>
</cp:coreProperties>
</file>