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82" r:id="rId2"/>
    <p:sldId id="283" r:id="rId3"/>
    <p:sldId id="281" r:id="rId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187F8-BA8E-440F-B896-9C63A671455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F9082-2645-41BD-A626-D178D29AF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78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39952" y="304800"/>
            <a:ext cx="6304026" cy="10096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04975" y="1981022"/>
            <a:ext cx="6949440" cy="2281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86688" y="4176522"/>
            <a:ext cx="6986905" cy="11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33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79831" y="405383"/>
            <a:ext cx="4680203" cy="3771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357116" y="0"/>
            <a:ext cx="4786883" cy="8145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740908" y="391668"/>
            <a:ext cx="2137410" cy="18341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926" y="-27711"/>
            <a:ext cx="8804147" cy="169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065" y="3140038"/>
            <a:ext cx="8268334" cy="2653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33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6JWsMKv20o" TargetMode="External"/><Relationship Id="rId2" Type="http://schemas.openxmlformats.org/officeDocument/2006/relationships/hyperlink" Target="https://sib.fm/instruct/2019/09/09/osnovy-zdorovogo-obraza-zhiz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litaryarms.ru/oruzhie/avtomaty/kalashnikova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381000"/>
            <a:ext cx="8268334" cy="147732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ru-RU" dirty="0"/>
              <a:t>Повторение темы: «Основы здорового образа жизни», «Основы медицинских знаний и оказание первой помощи».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00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457200"/>
            <a:ext cx="8077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Пройдите по </a:t>
            </a:r>
            <a:r>
              <a:rPr lang="ru-RU" sz="3200" dirty="0" smtClean="0"/>
              <a:t>ссылке</a:t>
            </a:r>
          </a:p>
          <a:p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sib.fm/instruct/2019/09/09/osnovy-zdorovogo-obraza-zhizni</a:t>
            </a:r>
            <a:endParaRPr lang="ru-RU" sz="3200" dirty="0" smtClean="0"/>
          </a:p>
          <a:p>
            <a:r>
              <a:rPr lang="en-US" sz="3200">
                <a:hlinkClick r:id="rId3"/>
              </a:rPr>
              <a:t>https://www.youtube.com/watch?v=a6JWsMKv20o</a:t>
            </a:r>
            <a:endParaRPr lang="ru-RU" sz="3200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75523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152400"/>
            <a:ext cx="7024744" cy="11430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400" b="1" i="0">
                <a:solidFill>
                  <a:srgbClr val="FF0000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r>
              <a:rPr lang="ru-RU" b="0" kern="0" dirty="0" smtClean="0"/>
              <a:t>Домашнее задание: Изучить и закрепить материал.</a:t>
            </a:r>
          </a:p>
          <a:p>
            <a:endParaRPr lang="ru-RU" b="0" kern="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19600" y="2667000"/>
            <a:ext cx="55451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Гарафиев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Ленар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Зиатдинович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</p:txBody>
      </p:sp>
    </p:spTree>
    <p:extLst>
      <p:ext uri="{BB962C8B-B14F-4D97-AF65-F5344CB8AC3E}">
        <p14:creationId xmlns:p14="http://schemas.microsoft.com/office/powerpoint/2010/main" val="4286415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49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Хаев Сергей Николаевич</dc:creator>
  <cp:lastModifiedBy>userPC</cp:lastModifiedBy>
  <cp:revision>5</cp:revision>
  <dcterms:created xsi:type="dcterms:W3CDTF">2020-05-06T05:51:30Z</dcterms:created>
  <dcterms:modified xsi:type="dcterms:W3CDTF">2020-05-20T11:08:26Z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2020-05-06T00:00:00Z</vt:filetime>
  </property>
</Properties>
</file>