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E7E"/>
    <a:srgbClr val="FF1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93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5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1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13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0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6600">
                  <a:solidFill>
                    <a:srgbClr val="312E7E"/>
                  </a:solidFill>
                  <a:prstDash val="solid"/>
                </a:ln>
                <a:solidFill>
                  <a:srgbClr val="312E7E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4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4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4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6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942D3-93C9-4470-99B9-88E73E5B1AD6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66020-96C7-488E-8684-9762100F8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4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none" spc="0">
          <a:ln w="3175">
            <a:solidFill>
              <a:srgbClr val="312E7E"/>
            </a:solidFill>
            <a:prstDash val="solid"/>
          </a:ln>
          <a:solidFill>
            <a:srgbClr val="312E7E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FF152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FF152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F152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152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FF15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210" y="461638"/>
            <a:ext cx="7772400" cy="298289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n w="3175">
                  <a:solidFill>
                    <a:srgbClr val="312E7E"/>
                  </a:solidFill>
                  <a:prstDash val="solid"/>
                </a:ln>
                <a:solidFill>
                  <a:srgbClr val="312E7E"/>
                </a:solidFill>
                <a:effectLst/>
              </a:rPr>
              <a:t>Любимые игры зарубежных сверстников</a:t>
            </a:r>
            <a:endParaRPr lang="en-US" sz="4400" dirty="0">
              <a:ln w="3175">
                <a:solidFill>
                  <a:srgbClr val="312E7E"/>
                </a:solidFill>
                <a:prstDash val="solid"/>
              </a:ln>
              <a:solidFill>
                <a:srgbClr val="312E7E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937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439" y="220337"/>
            <a:ext cx="8549089" cy="5747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Прочитайте тексты.</a:t>
            </a:r>
          </a:p>
          <a:p>
            <a:pPr marL="0" indent="0" algn="ctr">
              <a:buNone/>
            </a:pP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Hi, my name is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Watterson, I’m ten years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old.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go to school from Monday to Friday but when I’m not at school I practice sports. My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favourite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sports are adventure sports, especially water sports. I practice white-water rafting, kayaking and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canyoning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always go kayaking on Monday and on Wednesday. When I finish school and after I finish my homework I take my kayak and I go to the beach with my friend Tobias. On Tuesday and on Thursday I go white-water rafting. You need a group to do white-water rafting, it is difficult but it is really exciting. I go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canyoning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Friday afternoon.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Canyoning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my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favourite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sport; you have to go down a river canyon using your hands, legs and some ropes. You need some special equipment to practice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canyoning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you need a helmet to protect your head, a wetsuit not to feel cold, ropes and harness to go down the canyon. Finally, I take a rest on the weekend to play some videogames with my brother, Gumball. He doesn’t like practicing sports.</a:t>
            </a:r>
            <a:endPara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363" y="558686"/>
            <a:ext cx="8328063" cy="4351338"/>
          </a:xfrm>
        </p:spPr>
        <p:txBody>
          <a:bodyPr numCol="1">
            <a:no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312E7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Hello, I’m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Helen,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I’m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years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old. I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 to work every day of the week, from Monday to Sunday, but, when I finish my work I have a lot of free time. In my free time I like to practice sports. I personally prefer adventure sports because those are risky. I like parachuting, bungee jumping and rock climbing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usually go rock climbing on Saturday or Sunday afternoon, I normally go on my own. I like climbing mountains and the solitude when you reach the top of the mountain; if you want to go climbing you need to be very strong. I go bungee jumping on Friday afternoon. You need to be very brave to jump of a cliff with just a rope attached to your feet. Finally, I have to say that my 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favourite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sport is parachuting; I love parachuting. I always go parachuting on Thursday but, I never go at night, I always go in the morning. Parachuting is when you jump off a plane with a parachute on your back, you open it during the fall and you land gently on the floor after a couple of minutes. It feels like you were flying and I love that feeling. I went once with </a:t>
            </a:r>
            <a:r>
              <a:rPr lang="en-US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friend Sam 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but he got scared and he didn’t jump. Do you want to try parachuting? You need to be very brave.</a:t>
            </a:r>
            <a:endPara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1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95759" y="275423"/>
            <a:ext cx="8019591" cy="597114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312E7E"/>
                </a:solidFill>
              </a:rPr>
              <a:t>HOMEWORK</a:t>
            </a:r>
            <a:endParaRPr lang="en-US" sz="2000" dirty="0">
              <a:solidFill>
                <a:srgbClr val="312E7E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312E7E"/>
                </a:solidFill>
              </a:rPr>
              <a:t>Выберите </a:t>
            </a:r>
            <a:r>
              <a:rPr lang="ru-RU" b="1" u="sng" dirty="0" smtClean="0">
                <a:solidFill>
                  <a:srgbClr val="312E7E"/>
                </a:solidFill>
              </a:rPr>
              <a:t>один</a:t>
            </a:r>
            <a:r>
              <a:rPr lang="ru-RU" b="1" dirty="0" smtClean="0">
                <a:solidFill>
                  <a:srgbClr val="312E7E"/>
                </a:solidFill>
              </a:rPr>
              <a:t> текст. Составьте 5 типов вопросов (общий, специальный, разделительный, альтернативный, вопрос к подлежащему) </a:t>
            </a:r>
            <a:r>
              <a:rPr lang="ru-RU" b="1" u="sng" dirty="0" smtClean="0">
                <a:solidFill>
                  <a:srgbClr val="312E7E"/>
                </a:solidFill>
              </a:rPr>
              <a:t>ко всему тексту</a:t>
            </a:r>
            <a:r>
              <a:rPr lang="ru-RU" b="1" dirty="0" smtClean="0">
                <a:solidFill>
                  <a:srgbClr val="312E7E"/>
                </a:solidFill>
              </a:rPr>
              <a:t>.</a:t>
            </a:r>
            <a:endParaRPr lang="en-US" sz="3200" b="1" dirty="0" smtClean="0">
              <a:solidFill>
                <a:srgbClr val="312E7E"/>
              </a:solidFill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04184" y="2649324"/>
            <a:ext cx="8753383" cy="1823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FF152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F152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FF152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FF152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FF152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smtClean="0">
                <a:solidFill>
                  <a:srgbClr val="312E7E"/>
                </a:solidFill>
              </a:rPr>
              <a:t>Ганиева Лейсан Фердинантовна- </a:t>
            </a:r>
            <a:r>
              <a:rPr lang="en-US" sz="1800" smtClean="0">
                <a:solidFill>
                  <a:srgbClr val="312E7E"/>
                </a:solidFill>
              </a:rPr>
              <a:t>a_ljaisan@mail.ru , 89600582820</a:t>
            </a:r>
          </a:p>
          <a:p>
            <a:r>
              <a:rPr lang="ru-RU" sz="1800" b="1" smtClean="0">
                <a:solidFill>
                  <a:srgbClr val="312E7E"/>
                </a:solidFill>
              </a:rPr>
              <a:t>Гамбарова Лилия Талгатовна</a:t>
            </a:r>
            <a:r>
              <a:rPr lang="ru-RU" sz="1800" smtClean="0">
                <a:solidFill>
                  <a:srgbClr val="312E7E"/>
                </a:solidFill>
              </a:rPr>
              <a:t>, </a:t>
            </a:r>
            <a:r>
              <a:rPr lang="en-US" sz="1800" smtClean="0">
                <a:solidFill>
                  <a:srgbClr val="312E7E"/>
                </a:solidFill>
              </a:rPr>
              <a:t>sal_gamb17@mail.ru  , 89050381115</a:t>
            </a:r>
          </a:p>
          <a:p>
            <a:r>
              <a:rPr lang="ru-RU" sz="1800" b="1" smtClean="0">
                <a:solidFill>
                  <a:srgbClr val="312E7E"/>
                </a:solidFill>
              </a:rPr>
              <a:t>Романова Марина Анатольевна</a:t>
            </a:r>
            <a:r>
              <a:rPr lang="ru-RU" sz="1800" smtClean="0">
                <a:solidFill>
                  <a:srgbClr val="312E7E"/>
                </a:solidFill>
              </a:rPr>
              <a:t>, </a:t>
            </a:r>
            <a:r>
              <a:rPr lang="en-US" sz="1800" smtClean="0">
                <a:solidFill>
                  <a:srgbClr val="312E7E"/>
                </a:solidFill>
              </a:rPr>
              <a:t>14marina11@mail.ru , 89274455104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>
              <a:solidFill>
                <a:srgbClr val="312E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5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78"/>
          <a:stretch/>
        </p:blipFill>
        <p:spPr bwMode="auto">
          <a:xfrm>
            <a:off x="242368" y="374572"/>
            <a:ext cx="8769429" cy="6275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80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520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Любимые игры зарубежных сверстников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pptforschool.ru</dc:creator>
  <cp:lastModifiedBy>Лилия</cp:lastModifiedBy>
  <cp:revision>19</cp:revision>
  <dcterms:created xsi:type="dcterms:W3CDTF">2018-02-28T21:25:38Z</dcterms:created>
  <dcterms:modified xsi:type="dcterms:W3CDTF">2020-05-05T11:36:26Z</dcterms:modified>
</cp:coreProperties>
</file>