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6" r:id="rId3"/>
    <p:sldId id="258" r:id="rId4"/>
    <p:sldId id="274" r:id="rId5"/>
    <p:sldId id="260" r:id="rId6"/>
    <p:sldId id="261" r:id="rId7"/>
    <p:sldId id="262" r:id="rId8"/>
    <p:sldId id="263" r:id="rId9"/>
    <p:sldId id="264" r:id="rId10"/>
    <p:sldId id="268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90CCC-5851-4956-885C-D39A70E2B0D8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BB9EE-14E5-42C1-B7E5-1A7E77702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31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BB9EE-14E5-42C1-B7E5-1A7E777021B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vadim-shahtin@mail.r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2143116"/>
            <a:ext cx="8458200" cy="785818"/>
          </a:xfrm>
        </p:spPr>
        <p:txBody>
          <a:bodyPr>
            <a:noAutofit/>
          </a:bodyPr>
          <a:lstStyle/>
          <a:p>
            <a:pPr algn="ctr"/>
            <a:endParaRPr lang="ru-RU" sz="36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занятия: «ТЕХНОЛОГИЯ 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ОБРАБОТКИ 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ДРЕВЕСИНЫ»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Заготовку   леса  выполняют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42910" y="1285860"/>
            <a:ext cx="64294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машинисты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лесоповалочных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машин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вальщики леса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машинисты лесопосадочных машин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водители лесопогрузчиков и лесовозов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4286256"/>
            <a:ext cx="61436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рамщики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станочники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столяры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плотники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500438"/>
            <a:ext cx="7215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ПЕРЕРАБОТКА ЛЕСА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im0-tub-ru.yandex.net/i?id=b75d7a5fbfc94b2abf0e1949e2dfdfc1-55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500570"/>
            <a:ext cx="250033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733" y="234888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Домашнее задание: Внимательно изучить материал. Записать в тетрадях слова которые вы увидели в </a:t>
            </a:r>
            <a:r>
              <a:rPr lang="ru-RU" dirty="0" err="1" smtClean="0"/>
              <a:t>сканворде</a:t>
            </a:r>
            <a:r>
              <a:rPr lang="ru-RU" dirty="0" smtClean="0"/>
              <a:t> со слайда №2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/>
              </a:rPr>
              <a:t>Отправить </a:t>
            </a:r>
            <a:r>
              <a:rPr lang="ru-RU" dirty="0">
                <a:effectLst/>
              </a:rPr>
              <a:t>мне на почту или на </a:t>
            </a:r>
            <a:r>
              <a:rPr lang="ru-RU" dirty="0" err="1">
                <a:effectLst/>
              </a:rPr>
              <a:t>ватс</a:t>
            </a:r>
            <a:r>
              <a:rPr lang="ru-RU" dirty="0">
                <a:effectLst/>
              </a:rPr>
              <a:t> ап фотографию </a:t>
            </a:r>
            <a:r>
              <a:rPr lang="ru-RU" dirty="0" smtClean="0">
                <a:effectLst/>
              </a:rPr>
              <a:t>записи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en-US" dirty="0">
                <a:effectLst/>
              </a:rPr>
              <a:t>Email: </a:t>
            </a:r>
            <a:r>
              <a:rPr lang="en-US" u="sng" dirty="0">
                <a:effectLst/>
                <a:hlinkClick r:id="rId2"/>
              </a:rPr>
              <a:t>vadim-shahtin@mail.ru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en-US" dirty="0" err="1">
                <a:effectLst/>
              </a:rPr>
              <a:t>Whats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ap</a:t>
            </a:r>
            <a:r>
              <a:rPr lang="en-US" dirty="0">
                <a:effectLst/>
              </a:rPr>
              <a:t>: 89600521906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Игра «лабиринт»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48" y="1428736"/>
          <a:ext cx="6572299" cy="4929225"/>
        </p:xfrm>
        <a:graphic>
          <a:graphicData uri="http://schemas.openxmlformats.org/drawingml/2006/table">
            <a:tbl>
              <a:tblPr/>
              <a:tblGrid>
                <a:gridCol w="875412"/>
                <a:gridCol w="949109"/>
                <a:gridCol w="949109"/>
                <a:gridCol w="951342"/>
                <a:gridCol w="949109"/>
                <a:gridCol w="949109"/>
                <a:gridCol w="949109"/>
              </a:tblGrid>
              <a:tr h="704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40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40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40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е</a:t>
                      </a:r>
                      <a:endParaRPr lang="ru-RU" sz="40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</a:t>
                      </a:r>
                      <a:endParaRPr lang="ru-RU" sz="40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40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40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40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40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40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40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40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40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40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endParaRPr lang="ru-RU" sz="40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40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</a:t>
                      </a:r>
                      <a:endParaRPr lang="ru-RU" sz="40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40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ъ</a:t>
                      </a:r>
                      <a:endParaRPr lang="ru-RU" sz="40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40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40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40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40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40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40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40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40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40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Управляющая кнопка: далее 4">
            <a:hlinkClick r:id="" action="ppaction://noaction" highlightClick="1"/>
          </p:cNvPr>
          <p:cNvSpPr/>
          <p:nvPr/>
        </p:nvSpPr>
        <p:spPr>
          <a:xfrm>
            <a:off x="8143900" y="5500702"/>
            <a:ext cx="50006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урока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698080"/>
            <a:ext cx="8358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Знать: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структуру лесной и деревообрабатыающей промышленности,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способы, процесс заготовки и обработки древесины.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Уметь: определять объем заготовленной древесины.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бережное отношение к природе, уважение к людям труда.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 – наше богатство 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1714488"/>
            <a:ext cx="61436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Лес, точно терем расписной, 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Лиловый, золотой, багряный, 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Веселой, пестрою стеной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Стоит над светлою поляной.  </a:t>
            </a:r>
          </a:p>
          <a:p>
            <a:pPr algn="r">
              <a:lnSpc>
                <a:spcPct val="150000"/>
              </a:lnSpc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(Бунин И.А. «Листопад»)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 – наше богатство 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Next\Desktop\мои материалы\Галерея\фоото тобольск\DSCN1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857364"/>
            <a:ext cx="5715040" cy="3857652"/>
          </a:xfrm>
          <a:prstGeom prst="rect">
            <a:avLst/>
          </a:prstGeom>
          <a:noFill/>
        </p:spPr>
      </p:pic>
      <p:pic>
        <p:nvPicPr>
          <p:cNvPr id="7" name="Рисунок 6" descr="C:\Users\Next\Desktop\мои материалы\Галерея\фоото тобольск\DSCN19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750206"/>
            <a:ext cx="5786478" cy="3964809"/>
          </a:xfrm>
          <a:prstGeom prst="rect">
            <a:avLst/>
          </a:prstGeom>
          <a:noFill/>
        </p:spPr>
      </p:pic>
      <p:pic>
        <p:nvPicPr>
          <p:cNvPr id="8" name="Рисунок 7" descr="C:\Users\Next\Desktop\мои материалы\Галерея\АЛЬБОМ ФОТО\природа наш край\Изображение 0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714488"/>
            <a:ext cx="5857916" cy="400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ЛЕСНОЕ ХОЗЯЙСТВО </a:t>
            </a:r>
            <a:b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857224" y="1357298"/>
            <a:ext cx="5500726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изучает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ведет учет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воспроизводит леса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охраняет от пожаров, болезней, вредителей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регулирует лесопользование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3" name="Picture 1" descr="C:\Users\Next\Pictures\0_ac757_3dd3dd28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286256"/>
            <a:ext cx="2000264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ЛЕСХОЗ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14348" y="1428737"/>
            <a:ext cx="7143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организуют и осуществляют рубку леса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производят новые посадки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выращивают молодые саженцы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охраняют лес от пожаров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организуют заготовку (грибов, ягод)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заготовка ,вывоз, разделка древесины по сортам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переработка низкосортной древесины, коры, ветвей, хвои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получение дегтя, скипидара, канифоли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1-tub-ru.yandex.net/i?id=2d505888c62d55153e309c4002d80102-38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714884"/>
            <a:ext cx="2833690" cy="1785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ЛЕСНИЧЕСТВА ВЕДАЮТ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00034" y="2000240"/>
            <a:ext cx="785818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охраной лесов и их использованием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выращиванием леса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лесовосстановлением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лесоразведением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уходом за лесными культурами и лесом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отводом лесосек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2.pfst.net/2013.06/28571988186a4c0ee5b19ff7a6620c05a8e06205d15_b.jpg"/>
          <p:cNvPicPr>
            <a:picLocks noChangeAspect="1" noChangeArrowheads="1"/>
          </p:cNvPicPr>
          <p:nvPr/>
        </p:nvPicPr>
        <p:blipFill>
          <a:blip r:embed="rId2" cstate="print">
            <a:lum bright="-4000" contrast="14000"/>
          </a:blip>
          <a:srcRect/>
          <a:stretch>
            <a:fillRect/>
          </a:stretch>
        </p:blipFill>
        <p:spPr bwMode="auto">
          <a:xfrm>
            <a:off x="6858016" y="4857760"/>
            <a:ext cx="1643074" cy="1757347"/>
          </a:xfrm>
          <a:prstGeom prst="rect">
            <a:avLst/>
          </a:prstGeom>
          <a:noFill/>
          <a:effectLst>
            <a:outerShdw blurRad="850900" dist="50800" dir="5400000" algn="ctr" rotWithShape="0">
              <a:srgbClr val="000000">
                <a:alpha val="21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ДЕРЕВООБРАБАТЫВАЮЩАЯ ПРОМЫШЛЕННОСТЬ  ЗАНИМАЕТСЯ</a:t>
            </a:r>
            <a:endParaRPr lang="ru-RU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42910" y="1857364"/>
            <a:ext cx="7929618" cy="324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производством пиломатериалов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изготовлением изделий из древесины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шпалы,фанера,строительное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оборудование, спички, мебель, строительное оборудование)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изготовление древесных плит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360</TotalTime>
  <Words>283</Words>
  <Application>Microsoft Office PowerPoint</Application>
  <PresentationFormat>Экран (4:3)</PresentationFormat>
  <Paragraphs>104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Игра «лабиринт»</vt:lpstr>
      <vt:lpstr>Цель урока</vt:lpstr>
      <vt:lpstr>ЛЕС – наше богатство </vt:lpstr>
      <vt:lpstr>ЛЕС – наше богатство </vt:lpstr>
      <vt:lpstr>ЛЕСНОЕ ХОЗЯЙСТВО  </vt:lpstr>
      <vt:lpstr>ЛЕСХОЗ</vt:lpstr>
      <vt:lpstr>ЛЕСНИЧЕСТВА ВЕДАЮТ</vt:lpstr>
      <vt:lpstr>ДЕРЕВООБРАБАТЫВАЮЩАЯ ПРОМЫШЛЕННОСТЬ  ЗАНИМАЕТСЯ</vt:lpstr>
      <vt:lpstr>Заготовку   леса  выполняют</vt:lpstr>
      <vt:lpstr>Домашнее задание: Внимательно изучить материал. Записать в тетрадях слова которые вы увидели в сканворде со слайда №2  Отправить мне на почту или на ватс ап фотографию записи Email: vadim-shahtin@mail.ru Whats ap: 89600521906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Next</dc:creator>
  <cp:lastModifiedBy>ВАДИМ</cp:lastModifiedBy>
  <cp:revision>45</cp:revision>
  <dcterms:created xsi:type="dcterms:W3CDTF">2014-07-31T11:46:46Z</dcterms:created>
  <dcterms:modified xsi:type="dcterms:W3CDTF">2020-05-06T16:00:52Z</dcterms:modified>
</cp:coreProperties>
</file>