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8" r:id="rId4"/>
    <p:sldId id="296" r:id="rId5"/>
    <p:sldId id="260" r:id="rId6"/>
    <p:sldId id="284" r:id="rId7"/>
    <p:sldId id="285" r:id="rId8"/>
    <p:sldId id="279" r:id="rId9"/>
    <p:sldId id="280" r:id="rId10"/>
    <p:sldId id="281" r:id="rId11"/>
    <p:sldId id="282" r:id="rId12"/>
    <p:sldId id="294" r:id="rId13"/>
    <p:sldId id="295" r:id="rId14"/>
    <p:sldId id="283" r:id="rId15"/>
    <p:sldId id="270" r:id="rId16"/>
    <p:sldId id="274" r:id="rId17"/>
    <p:sldId id="298" r:id="rId18"/>
    <p:sldId id="299" r:id="rId19"/>
    <p:sldId id="300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99"/>
    <a:srgbClr val="333399"/>
    <a:srgbClr val="CC0000"/>
    <a:srgbClr val="FFFF00"/>
    <a:srgbClr val="FFFFFF"/>
    <a:srgbClr val="6600FF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559" autoAdjust="0"/>
  </p:normalViewPr>
  <p:slideViewPr>
    <p:cSldViewPr>
      <p:cViewPr varScale="1">
        <p:scale>
          <a:sx n="63" d="100"/>
          <a:sy n="63" d="100"/>
        </p:scale>
        <p:origin x="-15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B6D10B-76DA-46CD-BF5A-7B2049329897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63D21EC-E012-46A8-8D7D-9CF94658DA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58F0-EDCB-48F8-9E45-6F4D7C4D34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51753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E3338-5BCB-4200-9E41-0D040BCA54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055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99FBE-5EC1-42A0-9299-28007BFC9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0705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41896-8D5C-4DFE-A057-A8F1B8A58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1090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8B95B-25DB-4797-A477-8093B762F1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671965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59630-CD9E-4842-B304-5E538F7EE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879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8243A-1845-4721-8379-F86EC2C5C1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0693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2A6D8-7699-4DE2-91F5-EF6D732A1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3356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BE62E-876D-44D2-A4B1-EF69BFCAFF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630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9F3D7-9AA1-4DA5-BB71-3C50F8D50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764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8AC1C-E8D9-47E5-8E1B-E708BF922B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071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31A5B-4B42-46CD-ABAE-DEFF37A353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9390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5537A-3211-403B-8D87-9C8E8395C5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515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1177EF-CF4B-4991-AB6D-E021E132BDD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6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gif"/><Relationship Id="rId5" Type="http://schemas.openxmlformats.org/officeDocument/2006/relationships/image" Target="../media/image19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600200"/>
            <a:ext cx="7315200" cy="3733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FF0066"/>
                </a:solidFill>
              </a:rPr>
              <a:t/>
            </a:r>
            <a:br>
              <a:rPr lang="ru-RU" altLang="ru-RU" b="1" dirty="0" smtClean="0">
                <a:solidFill>
                  <a:srgbClr val="FF0066"/>
                </a:solidFill>
              </a:rPr>
            </a:br>
            <a:r>
              <a:rPr lang="ru-RU" altLang="ru-RU" b="1" dirty="0" smtClean="0">
                <a:solidFill>
                  <a:srgbClr val="FF0066"/>
                </a:solidFill>
              </a:rPr>
              <a:t>Тема:</a:t>
            </a:r>
            <a:br>
              <a:rPr lang="ru-RU" altLang="ru-RU" b="1" dirty="0" smtClean="0">
                <a:solidFill>
                  <a:srgbClr val="FF0066"/>
                </a:solidFill>
              </a:rPr>
            </a:br>
            <a:r>
              <a:rPr lang="ru-RU" altLang="ru-RU" b="1" dirty="0" smtClean="0">
                <a:solidFill>
                  <a:srgbClr val="FF0066"/>
                </a:solidFill>
              </a:rPr>
              <a:t>Я – часть мира.</a:t>
            </a:r>
            <a:r>
              <a:rPr lang="ru-RU" altLang="ru-RU" b="1" dirty="0" smtClean="0">
                <a:solidFill>
                  <a:srgbClr val="FF0066"/>
                </a:solidFill>
              </a:rPr>
              <a:t/>
            </a:r>
            <a:br>
              <a:rPr lang="ru-RU" altLang="ru-RU" b="1" dirty="0" smtClean="0">
                <a:solidFill>
                  <a:srgbClr val="FF0066"/>
                </a:solidFill>
              </a:rPr>
            </a:br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r>
              <a:rPr lang="ru-RU" altLang="ru-RU" sz="2400" b="1" i="1" dirty="0" smtClean="0"/>
              <a:t/>
            </a:r>
            <a:br>
              <a:rPr lang="ru-RU" altLang="ru-RU" sz="2400" b="1" i="1" dirty="0" smtClean="0"/>
            </a:br>
            <a:endParaRPr lang="ru-RU" altLang="ru-RU" sz="2400" b="1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8763000" y="6858000"/>
            <a:ext cx="381000" cy="46038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381000"/>
            <a:ext cx="2286000" cy="7620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b="1" smtClean="0">
                <a:solidFill>
                  <a:srgbClr val="990099"/>
                </a:solidFill>
              </a:rPr>
              <a:t>ЛЬВЫ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7244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244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1719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30550"/>
            <a:ext cx="4953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5638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8004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19800" y="533400"/>
            <a:ext cx="3124200" cy="16002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3600" b="1" smtClean="0"/>
              <a:t>Природа </a:t>
            </a:r>
            <a:br>
              <a:rPr lang="ru-RU" altLang="ru-RU" sz="3600" b="1" smtClean="0"/>
            </a:br>
            <a:r>
              <a:rPr lang="ru-RU" altLang="ru-RU" sz="3600" b="1" smtClean="0"/>
              <a:t>в опасности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3815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038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77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0038"/>
            <a:ext cx="29718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1525"/>
            <a:ext cx="47244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38100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363"/>
            <a:ext cx="3810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0"/>
            <a:ext cx="6324600" cy="220980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i="1" u="sng" smtClean="0"/>
              <a:t>Вопрос</a:t>
            </a:r>
          </a:p>
          <a:p>
            <a:pPr>
              <a:lnSpc>
                <a:spcPct val="90000"/>
              </a:lnSpc>
            </a:pPr>
            <a:r>
              <a:rPr lang="ru-RU" altLang="ru-RU" b="1" i="1" smtClean="0"/>
              <a:t>Как человек должен</a:t>
            </a:r>
          </a:p>
          <a:p>
            <a:pPr>
              <a:lnSpc>
                <a:spcPct val="90000"/>
              </a:lnSpc>
            </a:pPr>
            <a:r>
              <a:rPr lang="ru-RU" altLang="ru-RU" b="1" i="1" smtClean="0"/>
              <a:t>взаимодействовать </a:t>
            </a:r>
          </a:p>
          <a:p>
            <a:pPr>
              <a:lnSpc>
                <a:spcPct val="90000"/>
              </a:lnSpc>
            </a:pPr>
            <a:r>
              <a:rPr lang="ru-RU" altLang="ru-RU" b="1" i="1" smtClean="0"/>
              <a:t>с окружающим миром?</a:t>
            </a:r>
          </a:p>
        </p:txBody>
      </p:sp>
      <p:pic>
        <p:nvPicPr>
          <p:cNvPr id="25603" name="Picture 5" descr="20a15f2c3af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2286000"/>
            <a:ext cx="63992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3" descr="butterfly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9223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flowers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4800" y="1219200"/>
            <a:ext cx="7848600" cy="43434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ru-RU" altLang="ru-RU" dirty="0" smtClean="0"/>
              <a:t>    </a:t>
            </a:r>
            <a:r>
              <a:rPr lang="ru-RU" altLang="ru-RU" sz="2800" b="1" i="1" dirty="0" smtClean="0"/>
              <a:t>Дерево, цветок, трава и птица</a:t>
            </a:r>
          </a:p>
          <a:p>
            <a:pPr algn="l"/>
            <a:r>
              <a:rPr lang="ru-RU" altLang="ru-RU" sz="2800" b="1" i="1" dirty="0" smtClean="0"/>
              <a:t>    Не всегда умеют защититься.</a:t>
            </a:r>
          </a:p>
          <a:p>
            <a:pPr algn="l"/>
            <a:r>
              <a:rPr lang="ru-RU" altLang="ru-RU" sz="2800" b="1" i="1" dirty="0" smtClean="0"/>
              <a:t>    Если будут уничтожены они,</a:t>
            </a:r>
          </a:p>
          <a:p>
            <a:pPr algn="l"/>
            <a:r>
              <a:rPr lang="ru-RU" altLang="ru-RU" sz="2800" b="1" i="1" dirty="0" smtClean="0"/>
              <a:t>    На планете мы останемся одни.</a:t>
            </a:r>
          </a:p>
          <a:p>
            <a:pPr algn="l"/>
            <a:r>
              <a:rPr lang="ru-RU" altLang="ru-RU" sz="2800" b="1" i="1" dirty="0" smtClean="0"/>
              <a:t>    Нор звериных, птичьего гнезда</a:t>
            </a:r>
          </a:p>
          <a:p>
            <a:pPr algn="l"/>
            <a:r>
              <a:rPr lang="ru-RU" altLang="ru-RU" sz="2800" b="1" i="1" dirty="0" smtClean="0"/>
              <a:t>    Разорять не будем никогда.</a:t>
            </a:r>
          </a:p>
          <a:p>
            <a:pPr algn="l"/>
            <a:r>
              <a:rPr lang="ru-RU" altLang="ru-RU" sz="2800" b="1" i="1" dirty="0" smtClean="0"/>
              <a:t>    Пусть птенцам и маленьким зверятам</a:t>
            </a:r>
          </a:p>
          <a:p>
            <a:pPr algn="l"/>
            <a:r>
              <a:rPr lang="ru-RU" altLang="ru-RU" sz="2800" b="1" i="1" dirty="0" smtClean="0"/>
              <a:t>    Хорошо живётся с нами рядом. </a:t>
            </a:r>
          </a:p>
        </p:txBody>
      </p:sp>
      <p:pic>
        <p:nvPicPr>
          <p:cNvPr id="26627" name="Picture 15" descr="butterfly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3988"/>
            <a:ext cx="1143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 descr="butterfly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228600"/>
            <a:ext cx="1527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2" descr="image2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2362200"/>
            <a:ext cx="2062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f1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4953000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f6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337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/>
              <a:t>ТЕСТ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287244"/>
            <a:ext cx="79296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составляет природу?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растения и животные;      Б) все, что нас окружает и не сделано руками человека;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весь окружающий 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Установи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КАМЕНЬ                   ПРИРОДА                    ДЕРЕВО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ДОМ                                                                ЗАВОД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ШКАФ                      НЕ ПРИРОДА                   ВОЛК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337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643578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4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48" y="1142985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42910" y="1285860"/>
            <a:ext cx="807249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Укажи, что относится к кустарнику.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яблоня             Б) сирень       В) осина            Г) дуб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4.Соедини стрелками название признака и название группы животных.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500438"/>
            <a:ext cx="62151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покрытое перьями, две ноги, большинство летает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00570"/>
            <a:ext cx="62151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покрытое чешуей, живут в воде, плавают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5357826"/>
            <a:ext cx="621510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покрыто шерстью, четыре ноги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3500438"/>
            <a:ext cx="14144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00892" y="4572008"/>
            <a:ext cx="141446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58082" y="5643578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643578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48" y="185736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 какой группе относятся животные: ёж, белка, мышь, лось?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Рыбы            Б)   Земноводные            В)   Млекопитающие            Г)   Птицы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животное относится к земноводным?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Ящерица                       Б) Лягушка	           В) Носорог                  Г)  Бегемот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каждой группе объектов зачеркни «лишнее» слово. Напиши название группы.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 облако, книга, дерево, ромашка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  собака, соловей, петух, сова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  Россия, Англия, Франция, Белгород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48" y="185736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857232"/>
            <a:ext cx="864399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помочь птицам зимой?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сделать кормушки                            Б) развесить скворечники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развести костёр                                 Г) сделать скворечники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Продолжи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предложения.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живу в стране ______________________________________________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Столица моей Родины – город __________________________________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живу в городе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Нарисуй государственный флаг нашей страны и раскрась его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52400" y="1219200"/>
            <a:ext cx="6553200" cy="44846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/>
              <a:t>Есть просто храм,</a:t>
            </a:r>
          </a:p>
          <a:p>
            <a:pPr eaLnBrk="1" hangingPunct="1"/>
            <a:r>
              <a:rPr lang="ru-RU" altLang="ru-RU" sz="2800" b="1" i="1"/>
              <a:t>Есть храм науки,</a:t>
            </a:r>
          </a:p>
          <a:p>
            <a:pPr eaLnBrk="1" hangingPunct="1"/>
            <a:r>
              <a:rPr lang="ru-RU" altLang="ru-RU" sz="2800" b="1" i="1"/>
              <a:t>А есть ещё природы храм-</a:t>
            </a:r>
          </a:p>
          <a:p>
            <a:pPr eaLnBrk="1" hangingPunct="1"/>
            <a:r>
              <a:rPr lang="ru-RU" altLang="ru-RU" sz="2800" b="1" i="1"/>
              <a:t>С лесами, тянущими руки</a:t>
            </a:r>
          </a:p>
          <a:p>
            <a:pPr eaLnBrk="1" hangingPunct="1"/>
            <a:r>
              <a:rPr lang="ru-RU" altLang="ru-RU" sz="2800" b="1" i="1"/>
              <a:t>Навстречу солнцу и ветрам,</a:t>
            </a:r>
          </a:p>
          <a:p>
            <a:pPr eaLnBrk="1" hangingPunct="1"/>
            <a:r>
              <a:rPr lang="ru-RU" altLang="ru-RU" sz="2800" b="1" i="1"/>
              <a:t>Он свят в любое время суток,</a:t>
            </a:r>
          </a:p>
          <a:p>
            <a:pPr eaLnBrk="1" hangingPunct="1"/>
            <a:r>
              <a:rPr lang="ru-RU" altLang="ru-RU" sz="2800" b="1" i="1"/>
              <a:t>Открыт для нас в жару и стынь,</a:t>
            </a:r>
          </a:p>
          <a:p>
            <a:pPr eaLnBrk="1" hangingPunct="1"/>
            <a:r>
              <a:rPr lang="ru-RU" altLang="ru-RU" sz="2800" b="1" i="1"/>
              <a:t>Входи сюда, будь сердцем чуток,</a:t>
            </a:r>
          </a:p>
          <a:p>
            <a:pPr eaLnBrk="1" hangingPunct="1"/>
            <a:r>
              <a:rPr lang="ru-RU" altLang="ru-RU" sz="2800" b="1" i="1"/>
              <a:t>Не оскверняй его святынь.</a:t>
            </a:r>
            <a:r>
              <a:rPr lang="ru-RU" altLang="ru-RU" sz="2800"/>
              <a:t> 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4099" name="Содержимое 3" descr="foto_forest-floor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8559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5029200"/>
            <a:ext cx="6477000" cy="11430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sz="5400" b="1" smtClean="0">
                <a:solidFill>
                  <a:schemeClr val="tx1"/>
                </a:solidFill>
              </a:rPr>
              <a:t>Спасибо за урок!</a:t>
            </a:r>
          </a:p>
        </p:txBody>
      </p:sp>
      <p:pic>
        <p:nvPicPr>
          <p:cNvPr id="27651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3337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58152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5" descr="butterfly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525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2667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65325"/>
            <a:ext cx="2819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2971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6622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40506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054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398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1" descr="солнце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362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223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038600" cy="4873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</a:rPr>
              <a:t>Окружающий мир</a:t>
            </a:r>
          </a:p>
        </p:txBody>
      </p:sp>
      <p:cxnSp>
        <p:nvCxnSpPr>
          <p:cNvPr id="6147" name="Прямая со стрелкой 8"/>
          <p:cNvCxnSpPr>
            <a:cxnSpLocks noChangeShapeType="1"/>
          </p:cNvCxnSpPr>
          <p:nvPr/>
        </p:nvCxnSpPr>
        <p:spPr bwMode="auto">
          <a:xfrm flipH="1">
            <a:off x="2743200" y="762000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10"/>
          <p:cNvCxnSpPr/>
          <p:nvPr/>
        </p:nvCxnSpPr>
        <p:spPr>
          <a:xfrm>
            <a:off x="5410200" y="838200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Прямая со стрелкой 8"/>
          <p:cNvCxnSpPr>
            <a:cxnSpLocks noChangeShapeType="1"/>
          </p:cNvCxnSpPr>
          <p:nvPr/>
        </p:nvCxnSpPr>
        <p:spPr bwMode="auto">
          <a:xfrm>
            <a:off x="4572000" y="7620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28600" y="1447800"/>
            <a:ext cx="2667000" cy="495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/>
              <a:t>   </a:t>
            </a:r>
            <a:r>
              <a:rPr lang="ru-RU" altLang="ru-RU" sz="1600" b="1" u="sng"/>
              <a:t>Живая природа</a:t>
            </a:r>
            <a:endParaRPr lang="ru-RU" altLang="ru-RU" sz="1600" b="1" i="1" u="sng"/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3200400" y="1447800"/>
            <a:ext cx="2590800" cy="495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600"/>
              <a:t>     </a:t>
            </a:r>
            <a:r>
              <a:rPr lang="ru-RU" altLang="ru-RU" sz="1600" b="1" u="sng"/>
              <a:t>Неживая природа</a:t>
            </a:r>
            <a:r>
              <a:rPr lang="ru-RU" altLang="ru-RU" sz="3200"/>
              <a:t>         </a:t>
            </a:r>
            <a:endParaRPr lang="ru-RU" altLang="ru-RU" sz="3200" b="1" i="1"/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6248400" y="1447800"/>
            <a:ext cx="2667000" cy="495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600" b="1" u="sng"/>
              <a:t>Предметы, сделанные руками человека</a:t>
            </a:r>
            <a:r>
              <a:rPr lang="ru-RU" altLang="ru-RU" sz="3200" b="1" u="sng"/>
              <a:t>         </a:t>
            </a:r>
            <a:endParaRPr lang="ru-RU" altLang="ru-RU" sz="3200" b="1" i="1" u="sng"/>
          </a:p>
        </p:txBody>
      </p:sp>
      <p:pic>
        <p:nvPicPr>
          <p:cNvPr id="6153" name="Picture 22" descr="image2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2" descr="image20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12715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butterfly4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9223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3200400" cy="4873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</a:rPr>
              <a:t>Проверьте</a:t>
            </a:r>
          </a:p>
        </p:txBody>
      </p:sp>
      <p:cxnSp>
        <p:nvCxnSpPr>
          <p:cNvPr id="7171" name="Прямая со стрелкой 8"/>
          <p:cNvCxnSpPr>
            <a:cxnSpLocks noChangeShapeType="1"/>
          </p:cNvCxnSpPr>
          <p:nvPr/>
        </p:nvCxnSpPr>
        <p:spPr bwMode="auto">
          <a:xfrm flipH="1">
            <a:off x="2743200" y="762000"/>
            <a:ext cx="990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" name="Прямая со стрелкой 10"/>
          <p:cNvCxnSpPr/>
          <p:nvPr/>
        </p:nvCxnSpPr>
        <p:spPr>
          <a:xfrm>
            <a:off x="5410200" y="838200"/>
            <a:ext cx="1066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Прямая со стрелкой 8"/>
          <p:cNvCxnSpPr>
            <a:cxnSpLocks noChangeShapeType="1"/>
          </p:cNvCxnSpPr>
          <p:nvPr/>
        </p:nvCxnSpPr>
        <p:spPr bwMode="auto">
          <a:xfrm>
            <a:off x="4572000" y="7620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228600" y="1447800"/>
            <a:ext cx="2667000" cy="495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3200"/>
              <a:t>   </a:t>
            </a:r>
            <a:r>
              <a:rPr lang="ru-RU" altLang="ru-RU" sz="1600" b="1" u="sng"/>
              <a:t>Живая природа</a:t>
            </a:r>
            <a:endParaRPr lang="ru-RU" altLang="ru-RU" sz="1600" b="1" i="1" u="sng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3200400" y="1447800"/>
            <a:ext cx="2590800" cy="495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600"/>
              <a:t>     </a:t>
            </a:r>
            <a:r>
              <a:rPr lang="ru-RU" altLang="ru-RU" sz="1600" b="1" u="sng"/>
              <a:t>Неживая природа</a:t>
            </a:r>
            <a:r>
              <a:rPr lang="ru-RU" altLang="ru-RU" sz="3200" b="1" u="sng"/>
              <a:t>         </a:t>
            </a:r>
            <a:endParaRPr lang="ru-RU" altLang="ru-RU" sz="3200" b="1" i="1" u="sng"/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6248400" y="1447800"/>
            <a:ext cx="2667000" cy="495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1600" b="1" u="sng"/>
              <a:t>Предметы, сделанные руками человека</a:t>
            </a:r>
            <a:r>
              <a:rPr lang="ru-RU" altLang="ru-RU" sz="3200" b="1" u="sng"/>
              <a:t>         </a:t>
            </a:r>
            <a:endParaRPr lang="ru-RU" altLang="ru-RU" sz="3200" b="1" i="1" u="sng"/>
          </a:p>
        </p:txBody>
      </p:sp>
      <p:pic>
        <p:nvPicPr>
          <p:cNvPr id="717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482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20240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22860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311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2050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7" descr="солнце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0574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15938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кругленный 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51668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1988840"/>
            <a:ext cx="6624736" cy="2160240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6 000 000 000</a:t>
            </a:r>
          </a:p>
        </p:txBody>
      </p:sp>
      <p:pic>
        <p:nvPicPr>
          <p:cNvPr id="9220" name="Скругленный прямоугольни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310063"/>
            <a:ext cx="69437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Прямая со стрелкой 5"/>
          <p:cNvCxnSpPr>
            <a:cxnSpLocks noChangeShapeType="1"/>
          </p:cNvCxnSpPr>
          <p:nvPr/>
        </p:nvCxnSpPr>
        <p:spPr bwMode="auto">
          <a:xfrm rot="5400000">
            <a:off x="4248151" y="1736725"/>
            <a:ext cx="360362" cy="1587"/>
          </a:xfrm>
          <a:prstGeom prst="straightConnector1">
            <a:avLst/>
          </a:prstGeom>
          <a:noFill/>
          <a:ln w="76200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22" name="Прямая со стрелкой 6"/>
          <p:cNvCxnSpPr>
            <a:cxnSpLocks noChangeShapeType="1"/>
          </p:cNvCxnSpPr>
          <p:nvPr/>
        </p:nvCxnSpPr>
        <p:spPr bwMode="auto">
          <a:xfrm rot="5400000">
            <a:off x="4464051" y="4400550"/>
            <a:ext cx="360362" cy="1587"/>
          </a:xfrm>
          <a:prstGeom prst="straightConnector1">
            <a:avLst/>
          </a:prstGeom>
          <a:noFill/>
          <a:ln w="76200" algn="ctr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038"/>
            <a:ext cx="33194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27955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9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9051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5671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315753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899025"/>
            <a:ext cx="28384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8097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9528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609600"/>
            <a:ext cx="3505200" cy="9906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b="1" smtClean="0">
                <a:solidFill>
                  <a:srgbClr val="990099"/>
                </a:solidFill>
              </a:rPr>
              <a:t>МУРАВЬИ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66938"/>
            <a:ext cx="51816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0243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3025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152400"/>
            <a:ext cx="3048000" cy="762000"/>
          </a:xfrm>
          <a:solidFill>
            <a:srgbClr val="FFFF00"/>
          </a:solidFill>
        </p:spPr>
        <p:txBody>
          <a:bodyPr/>
          <a:lstStyle/>
          <a:p>
            <a:r>
              <a:rPr lang="ru-RU" altLang="ru-RU" b="1" smtClean="0">
                <a:solidFill>
                  <a:srgbClr val="990099"/>
                </a:solidFill>
              </a:rPr>
              <a:t>ВОЛКИ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3434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4114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286</Words>
  <Application>Microsoft Office PowerPoint</Application>
  <PresentationFormat>Экран (4:3)</PresentationFormat>
  <Paragraphs>91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 Тема: Я – часть мира.   </vt:lpstr>
      <vt:lpstr>Слайд 2</vt:lpstr>
      <vt:lpstr>Слайд 3</vt:lpstr>
      <vt:lpstr>Окружающий мир</vt:lpstr>
      <vt:lpstr>Проверьте</vt:lpstr>
      <vt:lpstr>Слайд 6</vt:lpstr>
      <vt:lpstr>Слайд 7</vt:lpstr>
      <vt:lpstr>МУРАВЬИ</vt:lpstr>
      <vt:lpstr>ВОЛКИ</vt:lpstr>
      <vt:lpstr>ЛЬВЫ</vt:lpstr>
      <vt:lpstr>Природа  в опасности</vt:lpstr>
      <vt:lpstr>Слайд 12</vt:lpstr>
      <vt:lpstr>Слайд 13</vt:lpstr>
      <vt:lpstr>Слайд 14</vt:lpstr>
      <vt:lpstr>Слайд 15</vt:lpstr>
      <vt:lpstr>ТЕСТ</vt:lpstr>
      <vt:lpstr>Слайд 17</vt:lpstr>
      <vt:lpstr>Слайд 18</vt:lpstr>
      <vt:lpstr>Слайд 19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Колледж</cp:lastModifiedBy>
  <cp:revision>76</cp:revision>
  <cp:lastPrinted>1601-01-01T00:00:00Z</cp:lastPrinted>
  <dcterms:created xsi:type="dcterms:W3CDTF">1601-01-01T00:00:00Z</dcterms:created>
  <dcterms:modified xsi:type="dcterms:W3CDTF">2020-05-15T11:04:05Z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