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58ED0-E79B-4618-8765-EF1F8094E18F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2DB64-49A2-4DC8-AB49-861B35455D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gJ3PiYsKdQiLJ4sY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692696"/>
            <a:ext cx="6400800" cy="6480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Обобщение темы «Механика»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780928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Выполнить тест: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https://forms.gle/gJ3PiYsKdQiLJ4sY9</a:t>
            </a:r>
            <a:endParaRPr lang="ru-RU" sz="240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2020-05-14T11:06:13Z</dcterms:created>
  <dcterms:modified xsi:type="dcterms:W3CDTF">2020-05-14T11:13:31Z</dcterms:modified>
</cp:coreProperties>
</file>