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FFo-VHHsAA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59711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«Планиметрические задачи на комбинацию многоугольников и окружности»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r>
                        <a:rPr lang="en-US" sz="1800" b="0" i="0" u="none" strike="noStrike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https://youtu.be/FFo-VHHsAAk</a:t>
                      </a:r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1a876fe7673849befbd2f6057ffa0&amp;from_block=er_playe</a:t>
                      </a:r>
                      <a:endParaRPr lang="ru-RU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работа:  майские варианты на сайте «Решу ЕГЭ», вариант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№6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30</cp:revision>
  <dcterms:created xsi:type="dcterms:W3CDTF">2020-04-01T11:15:40Z</dcterms:created>
  <dcterms:modified xsi:type="dcterms:W3CDTF">2020-05-14T12:30:12Z</dcterms:modified>
</cp:coreProperties>
</file>