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1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Контрольная работа  № 3 «Работа. Мощность. Энергия».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в </a:t>
            </a:r>
            <a:r>
              <a:rPr lang="ru-RU" dirty="0" err="1" smtClean="0"/>
              <a:t>ватсапе</a:t>
            </a:r>
            <a:r>
              <a:rPr lang="ru-RU" dirty="0" smtClean="0"/>
              <a:t> будут указаны варианты и даны ссылки </a:t>
            </a:r>
            <a:r>
              <a:rPr lang="ru-RU" smtClean="0"/>
              <a:t>на задания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0418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Контрольная работа  № 3 «Работа. Мощность. Энергия».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 № 3 «Работа. Мощность. Энергия».</dc:title>
  <cp:lastModifiedBy>Admin</cp:lastModifiedBy>
  <cp:revision>1</cp:revision>
  <dcterms:modified xsi:type="dcterms:W3CDTF">2020-05-13T09:28:07Z</dcterms:modified>
</cp:coreProperties>
</file>