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836713"/>
            <a:ext cx="7990656" cy="3384376"/>
          </a:xfrm>
        </p:spPr>
        <p:txBody>
          <a:bodyPr>
            <a:normAutofit/>
          </a:bodyPr>
          <a:lstStyle/>
          <a:p>
            <a:r>
              <a:rPr lang="ru-RU" dirty="0" smtClean="0"/>
              <a:t>Ф. И. Тютчев. Стихотворения: </a:t>
            </a:r>
            <a:r>
              <a:rPr lang="ru-RU" i="1" dirty="0" smtClean="0"/>
              <a:t>«</a:t>
            </a:r>
            <a:r>
              <a:rPr lang="ru-RU" dirty="0" smtClean="0"/>
              <a:t>Не то, что мните вы, природа...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««Певучесть есть в морских волнах...», «Нам не дано предугадать...». «День и ночь», «Есть в осени…»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2146250"/>
          </a:xfrm>
        </p:spPr>
        <p:txBody>
          <a:bodyPr>
            <a:normAutofit/>
          </a:bodyPr>
          <a:lstStyle/>
          <a:p>
            <a:r>
              <a:rPr lang="ru-RU" dirty="0" smtClean="0"/>
              <a:t>Природа, человек и Вселенная как главные объекты </a:t>
            </a:r>
            <a:r>
              <a:rPr lang="ru-RU" dirty="0" err="1" smtClean="0"/>
              <a:t>тютчевской</a:t>
            </a:r>
            <a:r>
              <a:rPr lang="ru-RU" dirty="0" smtClean="0"/>
              <a:t> лирики.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564904"/>
            <a:ext cx="8219256" cy="3561259"/>
          </a:xfrm>
        </p:spPr>
        <p:txBody>
          <a:bodyPr/>
          <a:lstStyle/>
          <a:p>
            <a:r>
              <a:rPr lang="ru-RU" dirty="0" smtClean="0"/>
              <a:t>Изобразительно-выразительные средства в художественном произведении: сравнение, эпитет, метафора, метонимия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Прочитать по учебнику, часть1,стр.133-150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Письменно ответить на вопросы  на стр.151,1 вопрос</a:t>
            </a:r>
            <a:r>
              <a:rPr lang="en-US" dirty="0" smtClean="0"/>
              <a:t> </a:t>
            </a:r>
            <a:endParaRPr lang="ru-RU" dirty="0" smtClean="0"/>
          </a:p>
          <a:p>
            <a:r>
              <a:rPr lang="ru-RU" dirty="0" smtClean="0"/>
              <a:t>Письменный ответ на вопросы 5,6</a:t>
            </a:r>
            <a:r>
              <a:rPr lang="en-US" dirty="0" smtClean="0"/>
              <a:t> </a:t>
            </a:r>
            <a:endParaRPr lang="ru-RU" dirty="0" smtClean="0"/>
          </a:p>
          <a:p>
            <a:r>
              <a:rPr lang="ru-RU" dirty="0" smtClean="0"/>
              <a:t>Отправить ответы по адресу 2303000114</a:t>
            </a:r>
            <a:r>
              <a:rPr lang="en-US" dirty="0" smtClean="0"/>
              <a:t>@</a:t>
            </a:r>
            <a:r>
              <a:rPr lang="en-US" dirty="0" err="1" smtClean="0"/>
              <a:t>edu.tatar.ru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Записать публичное выступление ,задание 7 на стр.159.Отправить голосовым сообщением по </a:t>
            </a:r>
            <a:r>
              <a:rPr lang="ru-RU" dirty="0" err="1" smtClean="0"/>
              <a:t>ватсапу</a:t>
            </a:r>
            <a:r>
              <a:rPr lang="ru-RU" dirty="0" smtClean="0"/>
              <a:t> </a:t>
            </a:r>
            <a:r>
              <a:rPr lang="ru-RU" smtClean="0"/>
              <a:t>на номер 89870689552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105</Words>
  <Application>Microsoft Office PowerPoint</Application>
  <PresentationFormat>Экран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Ф. И. Тютчев. Стихотворения: «Не то, что мните вы, природа... </vt:lpstr>
      <vt:lpstr>Природа, человек и Вселенная как главные объекты тютчевской лирики.</vt:lpstr>
      <vt:lpstr>Прочитать по учебнику, часть1,стр.133-150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Ф. И. Тютчев. Стихотворения: «Не то, что мните вы, природа... </dc:title>
  <dc:creator>Дом</dc:creator>
  <cp:lastModifiedBy>Дом</cp:lastModifiedBy>
  <cp:revision>5</cp:revision>
  <dcterms:created xsi:type="dcterms:W3CDTF">2020-05-06T08:29:02Z</dcterms:created>
  <dcterms:modified xsi:type="dcterms:W3CDTF">2020-05-06T08:53:18Z</dcterms:modified>
</cp:coreProperties>
</file>