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79" r:id="rId4"/>
    <p:sldId id="292" r:id="rId5"/>
    <p:sldId id="293" r:id="rId6"/>
    <p:sldId id="294" r:id="rId7"/>
    <p:sldId id="295" r:id="rId8"/>
    <p:sldId id="280" r:id="rId9"/>
    <p:sldId id="274" r:id="rId10"/>
    <p:sldId id="273" r:id="rId11"/>
    <p:sldId id="282" r:id="rId12"/>
    <p:sldId id="290" r:id="rId13"/>
    <p:sldId id="296" r:id="rId14"/>
    <p:sldId id="291" r:id="rId15"/>
    <p:sldId id="29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00"/>
    <a:srgbClr val="008000"/>
    <a:srgbClr val="FFFF00"/>
    <a:srgbClr val="663300"/>
    <a:srgbClr val="CC9900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5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ADB7-B83A-4AD3-850A-FBA48C4EF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D5B7-486B-4164-8323-732B09D43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B429-B6F3-46F0-9FA6-114B4A33C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0236-D51B-4A50-8844-4968FBC99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FD2A-E797-4B5D-BF07-B60E67807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CA99-09BD-495B-8227-38914C83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579B-D3B3-4493-8C8E-8F4410960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1074-8EB3-4362-A31D-53BC36260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3E81-519C-4544-8EFF-FC00C562C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AF7D-EB96-4E43-A72E-955640E69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A147-590B-48B9-8B42-2C474B054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3849-FF35-498D-8F1C-B32B8D6DC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9F74C-BE2E-4790-A8CB-1E30740D5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D215-3CB1-4D6E-9A2C-7049BFCCA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300"/>
            </a:gs>
            <a:gs pos="66000">
              <a:srgbClr val="003300"/>
            </a:gs>
            <a:gs pos="98000">
              <a:srgbClr val="003300"/>
            </a:gs>
            <a:gs pos="100000">
              <a:srgbClr val="00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C1EA9DE-AF4E-494B-BA76-FE3761438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мульт звезд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934200" y="2209800"/>
            <a:ext cx="254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мульт звезд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67000" y="2057400"/>
            <a:ext cx="3778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http://img1.liveinternet.ru/images/attach/c/2/74/147/74147361_barretr_Earth_000.png"/>
          <p:cNvPicPr>
            <a:picLocks noChangeAspect="1" noChangeArrowheads="1"/>
          </p:cNvPicPr>
          <p:nvPr/>
        </p:nvPicPr>
        <p:blipFill>
          <a:blip r:embed="rId3">
            <a:lum bright="-34000" contrast="46000"/>
          </a:blip>
          <a:srcRect/>
          <a:stretch>
            <a:fillRect/>
          </a:stretch>
        </p:blipFill>
        <p:spPr bwMode="auto">
          <a:xfrm>
            <a:off x="5867400" y="4038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Анимашки Дети"/>
          <p:cNvPicPr>
            <a:picLocks noChangeAspect="1" noChangeArrowheads="1" noCrop="1"/>
          </p:cNvPicPr>
          <p:nvPr/>
        </p:nvPicPr>
        <p:blipFill>
          <a:blip r:embed="rId4">
            <a:lum bright="-14000" contrast="56000"/>
          </a:blip>
          <a:srcRect/>
          <a:stretch>
            <a:fillRect/>
          </a:stretch>
        </p:blipFill>
        <p:spPr bwMode="auto">
          <a:xfrm>
            <a:off x="7010400" y="2819400"/>
            <a:ext cx="1828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Анимашки Дети"/>
          <p:cNvPicPr>
            <a:picLocks noChangeAspect="1" noChangeArrowheads="1" noCrop="1"/>
          </p:cNvPicPr>
          <p:nvPr/>
        </p:nvPicPr>
        <p:blipFill>
          <a:blip r:embed="rId5">
            <a:lum bright="-8000" contrast="28000"/>
          </a:blip>
          <a:srcRect/>
          <a:stretch>
            <a:fillRect/>
          </a:stretch>
        </p:blipFill>
        <p:spPr bwMode="auto">
          <a:xfrm>
            <a:off x="6324600" y="3124200"/>
            <a:ext cx="638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Анимашки Дети"/>
          <p:cNvPicPr>
            <a:picLocks noChangeAspect="1" noChangeArrowheads="1" noCrop="1"/>
          </p:cNvPicPr>
          <p:nvPr/>
        </p:nvPicPr>
        <p:blipFill>
          <a:blip r:embed="rId6">
            <a:lum bright="-16000" contrast="56000"/>
          </a:blip>
          <a:srcRect/>
          <a:stretch>
            <a:fillRect/>
          </a:stretch>
        </p:blipFill>
        <p:spPr bwMode="auto">
          <a:xfrm flipH="1">
            <a:off x="5715000" y="3581400"/>
            <a:ext cx="657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00200" y="304800"/>
            <a:ext cx="7543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Взгляни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человека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Всему свой черёд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каждого времени свой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381000"/>
            <a:ext cx="7315200" cy="137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1800" b="1" i="1" dirty="0" smtClean="0"/>
              <a:t>Каждый из нас принадлежит своему народу. Вот почему, часто люди внешне заметно отличаются друг от друга</a:t>
            </a:r>
          </a:p>
        </p:txBody>
      </p:sp>
      <p:pic>
        <p:nvPicPr>
          <p:cNvPr id="8195" name="Picture 6" descr="http://www.businesscom.ru/Images/Actions/A0E78C902B804E799622CE41158B5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img02.rl0.ru/pgc/432x288/51a0a244-f4e0-839c-f4e0-8393ff0d19db.photo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3200400"/>
            <a:ext cx="44592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://img.rl0.ru/pgc/432x288/51de5bea-0108-e204-0108-e20bf693f0ba.photo.0.jpg"/>
          <p:cNvPicPr>
            <a:picLocks noChangeAspect="1" noChangeArrowheads="1"/>
          </p:cNvPicPr>
          <p:nvPr/>
        </p:nvPicPr>
        <p:blipFill>
          <a:blip r:embed="rId2">
            <a:lum bright="-8000" contrast="24000"/>
          </a:blip>
          <a:srcRect l="21872" t="6586" r="19685"/>
          <a:stretch>
            <a:fillRect/>
          </a:stretch>
        </p:blipFill>
        <p:spPr bwMode="auto">
          <a:xfrm>
            <a:off x="6096000" y="1349375"/>
            <a:ext cx="2667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2" descr="http://cdn.static4.rtr-vesti.ru/vh/pictures/o/471/105.jpg"/>
          <p:cNvPicPr>
            <a:picLocks noChangeAspect="1" noChangeArrowheads="1"/>
          </p:cNvPicPr>
          <p:nvPr/>
        </p:nvPicPr>
        <p:blipFill>
          <a:blip r:embed="rId3">
            <a:lum bright="4000" contrast="28000"/>
          </a:blip>
          <a:srcRect/>
          <a:stretch>
            <a:fillRect/>
          </a:stretch>
        </p:blipFill>
        <p:spPr bwMode="auto">
          <a:xfrm>
            <a:off x="5638800" y="4038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http://i1.i.ua/prikol/thumb/2/8/954982.jpg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3124200" y="2438400"/>
            <a:ext cx="28543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Содержимое 2"/>
          <p:cNvSpPr>
            <a:spLocks noGrp="1"/>
          </p:cNvSpPr>
          <p:nvPr>
            <p:ph idx="1"/>
          </p:nvPr>
        </p:nvSpPr>
        <p:spPr>
          <a:xfrm>
            <a:off x="1752600" y="228600"/>
            <a:ext cx="7086600" cy="11430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У каждого народа в старину  одежда была особая.Да и сейчас во многих странах люди носят национальные костюмы, чтобы порадовать их красотой себя и окружающих</a:t>
            </a:r>
          </a:p>
        </p:txBody>
      </p:sp>
      <p:pic>
        <p:nvPicPr>
          <p:cNvPr id="9222" name="Picture 6" descr="http://vestiural.com/set/top/003576.jpg"/>
          <p:cNvPicPr>
            <a:picLocks noChangeAspect="1" noChangeArrowheads="1"/>
          </p:cNvPicPr>
          <p:nvPr/>
        </p:nvPicPr>
        <p:blipFill>
          <a:blip r:embed="rId5">
            <a:lum bright="-2000" contrast="30000"/>
          </a:blip>
          <a:srcRect l="6516"/>
          <a:stretch>
            <a:fillRect/>
          </a:stretch>
        </p:blipFill>
        <p:spPr bwMode="auto">
          <a:xfrm>
            <a:off x="228600" y="1905000"/>
            <a:ext cx="2895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http://cf067b.medialib.glogster.com/media/6f/6f6f2e25bf630926878453e82d300c8ae110d34107fd550b40a7f8656b6f89e3/25606148.jpg"/>
          <p:cNvPicPr>
            <a:picLocks noChangeAspect="1" noChangeArrowheads="1"/>
          </p:cNvPicPr>
          <p:nvPr/>
        </p:nvPicPr>
        <p:blipFill>
          <a:blip r:embed="rId6">
            <a:lum bright="-10000" contrast="26000"/>
          </a:blip>
          <a:srcRect/>
          <a:stretch>
            <a:fillRect/>
          </a:stretch>
        </p:blipFill>
        <p:spPr bwMode="auto">
          <a:xfrm>
            <a:off x="228600" y="3886200"/>
            <a:ext cx="28956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315200" cy="990600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Обществу нужны разные поколения. Старшие заботятся о младших, передают им свои знания. Взрослые дети, в свою очередь, заботятся о стариках.</a:t>
            </a:r>
            <a:r>
              <a:rPr lang="ru-RU" sz="2000" smtClean="0"/>
              <a:t> </a:t>
            </a:r>
            <a:endParaRPr lang="ru-RU" sz="2000" smtClean="0">
              <a:solidFill>
                <a:schemeClr val="tx1"/>
              </a:solidFill>
            </a:endParaRPr>
          </a:p>
        </p:txBody>
      </p:sp>
      <p:pic>
        <p:nvPicPr>
          <p:cNvPr id="10243" name="Picture 13" descr="Ф1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724400" y="2819400"/>
            <a:ext cx="41084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Ф91"/>
          <p:cNvPicPr>
            <a:picLocks noChangeAspect="1" noChangeArrowheads="1"/>
          </p:cNvPicPr>
          <p:nvPr/>
        </p:nvPicPr>
        <p:blipFill>
          <a:blip r:embed="rId3">
            <a:lum bright="16000" contrast="40000"/>
          </a:blip>
          <a:srcRect t="9161" r="8504"/>
          <a:stretch>
            <a:fillRect/>
          </a:stretch>
        </p:blipFill>
        <p:spPr bwMode="auto">
          <a:xfrm>
            <a:off x="228600" y="1524000"/>
            <a:ext cx="43576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Природа  как  живой человек в разные возраста — времена года: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2060"/>
                </a:solidFill>
              </a:rPr>
              <a:t>ранняя весна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FF0000"/>
                </a:solidFill>
              </a:rPr>
              <a:t>девочка</a:t>
            </a:r>
            <a:r>
              <a:rPr lang="ru-RU" b="1" dirty="0" smtClean="0">
                <a:solidFill>
                  <a:srgbClr val="006600"/>
                </a:solidFill>
              </a:rPr>
              <a:t>;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6600"/>
                </a:solidFill>
              </a:rPr>
              <a:t>   </a:t>
            </a:r>
            <a:r>
              <a:rPr lang="ru-RU" b="1" i="1" dirty="0" smtClean="0">
                <a:solidFill>
                  <a:srgbClr val="006600"/>
                </a:solidFill>
              </a:rPr>
              <a:t>цветущая весна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FF0000"/>
                </a:solidFill>
              </a:rPr>
              <a:t>девушка</a:t>
            </a:r>
            <a:r>
              <a:rPr lang="ru-RU" dirty="0" smtClean="0"/>
              <a:t>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B050"/>
                </a:solidFill>
              </a:rPr>
              <a:t>лето</a:t>
            </a:r>
            <a:r>
              <a:rPr lang="ru-RU" i="1" dirty="0" smtClean="0"/>
              <a:t> </a:t>
            </a:r>
            <a:r>
              <a:rPr lang="ru-RU" dirty="0" smtClean="0"/>
              <a:t>— </a:t>
            </a:r>
            <a:r>
              <a:rPr lang="ru-RU" b="1" dirty="0" smtClean="0">
                <a:solidFill>
                  <a:srgbClr val="FF0000"/>
                </a:solidFill>
              </a:rPr>
              <a:t>женщина-мать</a:t>
            </a:r>
            <a:r>
              <a:rPr lang="ru-RU" dirty="0" smtClean="0"/>
              <a:t>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осень</a:t>
            </a:r>
            <a:r>
              <a:rPr lang="ru-RU" i="1" dirty="0" smtClean="0"/>
              <a:t> </a:t>
            </a:r>
            <a:r>
              <a:rPr lang="ru-RU" dirty="0" smtClean="0"/>
              <a:t>— </a:t>
            </a:r>
            <a:r>
              <a:rPr lang="ru-RU" b="1" dirty="0" smtClean="0">
                <a:solidFill>
                  <a:srgbClr val="FF0000"/>
                </a:solidFill>
              </a:rPr>
              <a:t>бабушка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641475" y="381000"/>
            <a:ext cx="750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 разных людей очень много общего, надо тоько уметь это увидеть.</a:t>
            </a:r>
          </a:p>
          <a:p>
            <a:r>
              <a:rPr lang="ru-RU"/>
              <a:t>Мы, люди , составляем особую часть окружающего мира.</a:t>
            </a:r>
          </a:p>
        </p:txBody>
      </p:sp>
      <p:pic>
        <p:nvPicPr>
          <p:cNvPr id="11267" name="Picture 4" descr="http://www.trud.ru/userfiles/gallery/83/b_831d82af6f913e55d22c0a8bbc9a97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286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24384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учебнику.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60-69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Рассмотри рисунки,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 их, прочитай тексты,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ответь на вопросы.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Объект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5814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3810000"/>
            <a:ext cx="51054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Выполни по рабочей тетради  </a:t>
            </a:r>
          </a:p>
          <a:p>
            <a:pPr algn="ctr">
              <a:defRPr/>
            </a:pPr>
            <a:r>
              <a:rPr lang="ru-RU" sz="2800" b="1" smtClean="0">
                <a:solidFill>
                  <a:srgbClr val="C00000"/>
                </a:solidFill>
              </a:rPr>
              <a:t>стр.48-51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zskrestova.cz/img/full/2907_dite_premysli.jpg"/>
          <p:cNvPicPr>
            <a:picLocks noChangeAspect="1" noChangeArrowheads="1"/>
          </p:cNvPicPr>
          <p:nvPr/>
        </p:nvPicPr>
        <p:blipFill>
          <a:blip r:embed="rId2">
            <a:lum bright="-6000" contrast="22000"/>
          </a:blip>
          <a:srcRect b="3276"/>
          <a:stretch>
            <a:fillRect/>
          </a:stretch>
        </p:blipFill>
        <p:spPr bwMode="auto">
          <a:xfrm>
            <a:off x="2278063" y="3657600"/>
            <a:ext cx="22939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rot="373749">
            <a:off x="2792413" y="1808163"/>
            <a:ext cx="4572000" cy="1905000"/>
          </a:xfrm>
          <a:prstGeom prst="cloudCallout">
            <a:avLst/>
          </a:prstGeom>
          <a:solidFill>
            <a:schemeClr val="bg1"/>
          </a:solidFill>
          <a:ln w="47625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lum bright="-14000" contrast="62000"/>
          </a:blip>
          <a:srcRect l="8952" t="3436" r="3979" b="15807"/>
          <a:stretch>
            <a:fillRect/>
          </a:stretch>
        </p:blipFill>
        <p:spPr bwMode="auto">
          <a:xfrm>
            <a:off x="4572000" y="2057400"/>
            <a:ext cx="10795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743200" y="533400"/>
            <a:ext cx="4724400" cy="121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мы похожи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 чем отличаемся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Рисунок1хоровод2"/>
          <p:cNvPicPr>
            <a:picLocks noChangeAspect="1" noChangeArrowheads="1"/>
          </p:cNvPicPr>
          <p:nvPr/>
        </p:nvPicPr>
        <p:blipFill>
          <a:blip r:embed="rId2">
            <a:lum bright="-4000" contrast="36000"/>
          </a:blip>
          <a:srcRect t="19168" r="30479" b="4510"/>
          <a:stretch>
            <a:fillRect/>
          </a:stretch>
        </p:blipFill>
        <p:spPr bwMode="auto">
          <a:xfrm>
            <a:off x="1905000" y="1143000"/>
            <a:ext cx="62484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2296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</a:rPr>
              <a:t>Мы - разные по внешнему виду и по возрасту.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026" name="Picture 2" descr="C:\Users\1\Desktop\0922947925b56d868434dfef439e75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\Desktop\da2f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1\Desktop\Р±СѓР±СѓСЃСЊРєР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1\Desktop\87794768_large_evgP065QCn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1\Desktop\26977782_1213207337_154901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1\Desktop\1314961781_credi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357438" y="5000625"/>
            <a:ext cx="45751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ДЕТСТВО</a:t>
            </a:r>
            <a:endParaRPr lang="ru-RU" sz="8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1\Desktop\1219756897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1\Desktop\f53238b7e3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1\Desktop\normal_devushka~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1\Desktop\108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1\Desktop\0_34ab4_3c8e6fb6_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1\Desktop\57866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43125" y="5143500"/>
            <a:ext cx="54689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Franklin Gothic Book" pitchFamily="34" charset="0"/>
              </a:rPr>
              <a:t>молодость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3" descr="C:\Users\1\Desktop\91944146_staros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1\Desktop\1c66dec06eeaa276076c7d37091343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1\Desktop\youngolderwo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1\Desktop\1235881-724867-geschaftsmann-sitzt-im-stuhl-im-buro-lobb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1\Desktop\10-139909112-dia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1\Desktop\iStock_000019438607_Medium-1024x6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00188" y="5286375"/>
            <a:ext cx="5900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Franklin Gothic Book" pitchFamily="34" charset="0"/>
              </a:rPr>
              <a:t>зрелые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6" name="Picture 2" descr="C:\Users\1\Desktop\0_86a55_e24b003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1\Desktop\9968047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1\Desktop\000ht2dk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1\Desktop\1376750233.jpg"/>
          <p:cNvPicPr>
            <a:picLocks noChangeAspect="1" noChangeArrowheads="1"/>
          </p:cNvPicPr>
          <p:nvPr/>
        </p:nvPicPr>
        <p:blipFill>
          <a:blip r:embed="rId5"/>
          <a:srcRect l="3751" t="3421" r="4375" b="170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1\Desktop\93188142_starost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Users\1\Desktop\04ad9b99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28875" y="5411788"/>
            <a:ext cx="43370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Franklin Gothic Book" pitchFamily="34" charset="0"/>
              </a:rPr>
              <a:t>старость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095375" y="0"/>
            <a:ext cx="8048625" cy="14001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Различаются люди  внешними признаками – цветом кожи, разрезом глаз, волосами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147" name="Picture 9" descr="ф4"/>
          <p:cNvPicPr>
            <a:picLocks noChangeAspect="1" noChangeArrowheads="1"/>
          </p:cNvPicPr>
          <p:nvPr/>
        </p:nvPicPr>
        <p:blipFill>
          <a:blip r:embed="rId2"/>
          <a:srcRect l="1036"/>
          <a:stretch>
            <a:fillRect/>
          </a:stretch>
        </p:blipFill>
        <p:spPr bwMode="auto">
          <a:xfrm>
            <a:off x="1371600" y="1295400"/>
            <a:ext cx="6970713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ф5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20764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2" descr="ф5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214788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5638800"/>
            <a:ext cx="25146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Европейская</a:t>
            </a:r>
          </a:p>
          <a:p>
            <a:pPr algn="ctr" eaLnBrk="0" hangingPunct="0"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раса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43200" y="5715000"/>
            <a:ext cx="2938463" cy="7175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Азиатская</a:t>
            </a:r>
          </a:p>
          <a:p>
            <a:pPr algn="ctr" eaLnBrk="0" hangingPunct="0"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раса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096000" y="5638800"/>
            <a:ext cx="28956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Африканская </a:t>
            </a:r>
          </a:p>
          <a:p>
            <a:pPr algn="ctr" eaLnBrk="0" hangingPunct="0">
              <a:defRPr/>
            </a:pPr>
            <a:r>
              <a:rPr lang="ru-RU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раса</a:t>
            </a:r>
          </a:p>
        </p:txBody>
      </p:sp>
      <p:pic>
        <p:nvPicPr>
          <p:cNvPr id="7175" name="Picture 2" descr="http://web-images.chacha.com/images/facts-about-the-human-face1894803543-jun-26-2012-300x200.jpg"/>
          <p:cNvPicPr>
            <a:picLocks noChangeAspect="1" noChangeArrowheads="1"/>
          </p:cNvPicPr>
          <p:nvPr/>
        </p:nvPicPr>
        <p:blipFill>
          <a:blip r:embed="rId4">
            <a:lum bright="16000" contrast="28000"/>
          </a:blip>
          <a:srcRect/>
          <a:stretch>
            <a:fillRect/>
          </a:stretch>
        </p:blipFill>
        <p:spPr bwMode="auto">
          <a:xfrm>
            <a:off x="2667000" y="35814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http://origincache-ash.fbcdn.net/1597935_1446810658869956_153312462_s.jpg"/>
          <p:cNvPicPr>
            <a:picLocks noChangeAspect="1" noChangeArrowheads="1"/>
          </p:cNvPicPr>
          <p:nvPr/>
        </p:nvPicPr>
        <p:blipFill>
          <a:blip r:embed="rId5">
            <a:lum bright="-4000" contrast="-16000"/>
          </a:blip>
          <a:srcRect/>
          <a:stretch>
            <a:fillRect/>
          </a:stretch>
        </p:blipFill>
        <p:spPr bwMode="auto">
          <a:xfrm>
            <a:off x="3124200" y="1447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http://curitibainenglish.com.br/wp-content/uploads/2013/11/south-african-children-007-300x180.jpg"/>
          <p:cNvPicPr>
            <a:picLocks noChangeAspect="1" noChangeArrowheads="1"/>
          </p:cNvPicPr>
          <p:nvPr/>
        </p:nvPicPr>
        <p:blipFill>
          <a:blip r:embed="rId6">
            <a:lum bright="8000" contrast="30000"/>
          </a:blip>
          <a:srcRect/>
          <a:stretch>
            <a:fillRect/>
          </a:stretch>
        </p:blipFill>
        <p:spPr bwMode="auto">
          <a:xfrm>
            <a:off x="5943600" y="3581400"/>
            <a:ext cx="2984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8" descr="http://s-media-cache-ak0.pinimg.com/236x/67/40/80/6740806c510fc74a1d9eca29d3b0d122.jpg"/>
          <p:cNvPicPr>
            <a:picLocks noChangeAspect="1" noChangeArrowheads="1"/>
          </p:cNvPicPr>
          <p:nvPr/>
        </p:nvPicPr>
        <p:blipFill>
          <a:blip r:embed="rId7">
            <a:lum bright="2000" contrast="22000"/>
          </a:blip>
          <a:srcRect/>
          <a:stretch>
            <a:fillRect/>
          </a:stretch>
        </p:blipFill>
        <p:spPr bwMode="auto">
          <a:xfrm>
            <a:off x="6248400" y="838200"/>
            <a:ext cx="1933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164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Мы - разные по внешнему виду и по возрасту.</vt:lpstr>
      <vt:lpstr>Слайд 4</vt:lpstr>
      <vt:lpstr>Слайд 5</vt:lpstr>
      <vt:lpstr>Слайд 6</vt:lpstr>
      <vt:lpstr>Слайд 7</vt:lpstr>
      <vt:lpstr>Различаются люди  внешними признаками – цветом кожи, разрезом глаз, волосами.</vt:lpstr>
      <vt:lpstr>Слайд 9</vt:lpstr>
      <vt:lpstr>Слайд 10</vt:lpstr>
      <vt:lpstr>Слайд 11</vt:lpstr>
      <vt:lpstr>Обществу нужны разные поколения. Старшие заботятся о младших, передают им свои знания. Взрослые дети, в свою очередь, заботятся о стариках. </vt:lpstr>
      <vt:lpstr>Слайд 13</vt:lpstr>
      <vt:lpstr>Слайд 14</vt:lpstr>
      <vt:lpstr>Работа по учебнику. Стр. 60-69  Рассмотри рисунки, сравни их, прочитай тексты, ответь на вопросы.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Колледж</cp:lastModifiedBy>
  <cp:revision>40</cp:revision>
  <cp:lastPrinted>1601-01-01T00:00:00Z</cp:lastPrinted>
  <dcterms:created xsi:type="dcterms:W3CDTF">1601-01-01T00:00:00Z</dcterms:created>
  <dcterms:modified xsi:type="dcterms:W3CDTF">2020-05-12T20:03:01Z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