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tudH5paGHE" TargetMode="External"/><Relationship Id="rId7" Type="http://schemas.openxmlformats.org/officeDocument/2006/relationships/hyperlink" Target="mailto:roza_sayfullina@mail.ru" TargetMode="External"/><Relationship Id="rId2" Type="http://schemas.openxmlformats.org/officeDocument/2006/relationships/hyperlink" Target="https://www.youtube.com/watch?v=RA2z_JxBv0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2303000134@edu.tatar.ru" TargetMode="External"/><Relationship Id="rId5" Type="http://schemas.openxmlformats.org/officeDocument/2006/relationships/hyperlink" Target="https://www.youtube.com/watch?v=Td6aSMabNGM" TargetMode="External"/><Relationship Id="rId4" Type="http://schemas.openxmlformats.org/officeDocument/2006/relationships/hyperlink" Target="https://www.youtube.com/watch?v=jJ7yXqSEl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Природа и музыка!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85800"/>
            <a:ext cx="7704856" cy="46874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2900" b="1" dirty="0" smtClean="0"/>
              <a:t>Изучите материал к уроку:</a:t>
            </a:r>
          </a:p>
          <a:p>
            <a:pPr marL="0" indent="0">
              <a:buNone/>
            </a:pPr>
            <a:r>
              <a:rPr lang="en-US" sz="2500" dirty="0">
                <a:hlinkClick r:id="rId2"/>
              </a:rPr>
              <a:t>https://</a:t>
            </a:r>
            <a:r>
              <a:rPr lang="en-US" sz="2500" dirty="0" smtClean="0">
                <a:hlinkClick r:id="rId2"/>
              </a:rPr>
              <a:t>www.youtube.com/watch?v=RA2z_JxBv00</a:t>
            </a:r>
            <a:endParaRPr lang="ru-RU" sz="2500" dirty="0" smtClean="0"/>
          </a:p>
          <a:p>
            <a:pPr marL="0" indent="0">
              <a:buNone/>
            </a:pPr>
            <a:endParaRPr lang="ru-RU" sz="2500" dirty="0" smtClean="0"/>
          </a:p>
          <a:p>
            <a:pPr marL="0" indent="0">
              <a:buNone/>
            </a:pPr>
            <a:r>
              <a:rPr lang="ru-RU" sz="2500" b="1" dirty="0" smtClean="0"/>
              <a:t>Прослушайте музыку  по теме урока:</a:t>
            </a:r>
          </a:p>
          <a:p>
            <a:r>
              <a:rPr lang="ru-RU" sz="2500" dirty="0" smtClean="0"/>
              <a:t>Утро:</a:t>
            </a:r>
          </a:p>
          <a:p>
            <a:pPr marL="0" indent="0">
              <a:buNone/>
            </a:pPr>
            <a:r>
              <a:rPr lang="en-US" sz="2500" dirty="0" smtClean="0">
                <a:hlinkClick r:id="rId3"/>
              </a:rPr>
              <a:t>https</a:t>
            </a:r>
            <a:r>
              <a:rPr lang="en-US" sz="2500" dirty="0">
                <a:hlinkClick r:id="rId3"/>
              </a:rPr>
              <a:t>://</a:t>
            </a:r>
            <a:r>
              <a:rPr lang="en-US" sz="2500" dirty="0" smtClean="0">
                <a:hlinkClick r:id="rId3"/>
              </a:rPr>
              <a:t>www.youtube.com/watch?v=1tudH5paGHE</a:t>
            </a:r>
            <a:endParaRPr lang="ru-RU" sz="2500" dirty="0" smtClean="0"/>
          </a:p>
          <a:p>
            <a:r>
              <a:rPr lang="ru-RU" sz="2500" dirty="0" smtClean="0"/>
              <a:t>Вечер:</a:t>
            </a:r>
          </a:p>
          <a:p>
            <a:pPr marL="0" indent="0">
              <a:buNone/>
            </a:pPr>
            <a:r>
              <a:rPr lang="en-US" sz="2500" dirty="0" smtClean="0">
                <a:hlinkClick r:id="rId4"/>
              </a:rPr>
              <a:t>https://www.youtube.com/watch?v=jJ7yXqSElRk</a:t>
            </a:r>
            <a:endParaRPr lang="ru-RU" sz="2500" dirty="0" smtClean="0"/>
          </a:p>
          <a:p>
            <a:r>
              <a:rPr lang="ru-RU" sz="2500" dirty="0" smtClean="0"/>
              <a:t>Прогулка:</a:t>
            </a:r>
          </a:p>
          <a:p>
            <a:pPr marL="0" indent="0">
              <a:buNone/>
            </a:pPr>
            <a:r>
              <a:rPr lang="ru-RU" sz="2500" dirty="0" smtClean="0">
                <a:hlinkClick r:id="rId5"/>
              </a:rPr>
              <a:t> </a:t>
            </a:r>
            <a:r>
              <a:rPr lang="en-US" sz="2500" dirty="0" smtClean="0">
                <a:hlinkClick r:id="rId5"/>
              </a:rPr>
              <a:t>https</a:t>
            </a:r>
            <a:r>
              <a:rPr lang="en-US" sz="2500" dirty="0">
                <a:hlinkClick r:id="rId5"/>
              </a:rPr>
              <a:t>://</a:t>
            </a:r>
            <a:r>
              <a:rPr lang="en-US" sz="2500" dirty="0" smtClean="0">
                <a:hlinkClick r:id="rId5"/>
              </a:rPr>
              <a:t>www.youtube.com/watch?v=Td6aSMabNGM</a:t>
            </a:r>
            <a:endParaRPr lang="ru-RU" sz="2500" dirty="0" smtClean="0"/>
          </a:p>
          <a:p>
            <a:endParaRPr lang="ru-RU" sz="2500" dirty="0" smtClean="0"/>
          </a:p>
          <a:p>
            <a:pPr marL="0" indent="0">
              <a:buNone/>
            </a:pPr>
            <a:r>
              <a:rPr lang="ru-RU" sz="2900" b="1" dirty="0" smtClean="0"/>
              <a:t>Домашнее задание:</a:t>
            </a:r>
          </a:p>
          <a:p>
            <a:pPr marL="0" indent="0">
              <a:buNone/>
            </a:pPr>
            <a:r>
              <a:rPr lang="ru-RU" sz="2500" dirty="0" smtClean="0"/>
              <a:t>1.В тетрадях напишите тему урока и  названия музыкальных произведений, которые вы прослушали.</a:t>
            </a:r>
          </a:p>
          <a:p>
            <a:pPr marL="0" indent="0">
              <a:buNone/>
            </a:pPr>
            <a:r>
              <a:rPr lang="ru-RU" sz="2500" dirty="0" smtClean="0"/>
              <a:t> 2. Опишите настроение каждой пьесы(запишите).</a:t>
            </a:r>
          </a:p>
          <a:p>
            <a:pPr marL="0" indent="0">
              <a:buNone/>
            </a:pPr>
            <a:r>
              <a:rPr lang="ru-RU" sz="2500" b="1" dirty="0"/>
              <a:t> </a:t>
            </a:r>
            <a:r>
              <a:rPr lang="ru-RU" sz="2500" b="1" dirty="0" smtClean="0"/>
              <a:t>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ru-RU" sz="2500" b="1" dirty="0"/>
              <a:t> </a:t>
            </a:r>
            <a:r>
              <a:rPr lang="ru-RU" sz="2500" b="1" dirty="0" smtClean="0"/>
              <a:t>                                                                                                                    Координаты обратной связи</a:t>
            </a:r>
          </a:p>
          <a:p>
            <a:pPr algn="r"/>
            <a:r>
              <a:rPr lang="ru-RU" sz="2500" dirty="0" smtClean="0"/>
              <a:t>(</a:t>
            </a:r>
            <a:r>
              <a:rPr lang="ru-RU" sz="2500" dirty="0" err="1"/>
              <a:t>вацап</a:t>
            </a:r>
            <a:r>
              <a:rPr lang="ru-RU" sz="2500" dirty="0"/>
              <a:t>)</a:t>
            </a:r>
            <a:r>
              <a:rPr lang="en-US" sz="2500" dirty="0"/>
              <a:t>89061104439</a:t>
            </a:r>
            <a:endParaRPr lang="ru-RU" sz="2500" dirty="0"/>
          </a:p>
          <a:p>
            <a:pPr algn="r"/>
            <a:r>
              <a:rPr lang="ru-RU" sz="2500" dirty="0" err="1"/>
              <a:t>Сайфуллина</a:t>
            </a:r>
            <a:r>
              <a:rPr lang="ru-RU" sz="2500" dirty="0"/>
              <a:t> Роза </a:t>
            </a:r>
            <a:r>
              <a:rPr lang="ru-RU" sz="2500" dirty="0" err="1"/>
              <a:t>Равиловна</a:t>
            </a:r>
            <a:endParaRPr lang="ru-RU" sz="2500" dirty="0"/>
          </a:p>
          <a:p>
            <a:pPr algn="r"/>
            <a:r>
              <a:rPr lang="ru-RU" sz="2500" u="sng" dirty="0">
                <a:hlinkClick r:id="rId6"/>
              </a:rPr>
              <a:t>2303000134@</a:t>
            </a:r>
            <a:r>
              <a:rPr lang="en-US" sz="2500" u="sng" dirty="0" err="1">
                <a:hlinkClick r:id="rId6"/>
              </a:rPr>
              <a:t>edu</a:t>
            </a:r>
            <a:r>
              <a:rPr lang="ru-RU" sz="2500" u="sng" dirty="0">
                <a:hlinkClick r:id="rId6"/>
              </a:rPr>
              <a:t>.</a:t>
            </a:r>
            <a:r>
              <a:rPr lang="en-US" sz="2500" u="sng" dirty="0" err="1">
                <a:hlinkClick r:id="rId6"/>
              </a:rPr>
              <a:t>tatar</a:t>
            </a:r>
            <a:r>
              <a:rPr lang="ru-RU" sz="2500" u="sng" dirty="0">
                <a:hlinkClick r:id="rId6"/>
              </a:rPr>
              <a:t>.</a:t>
            </a:r>
            <a:r>
              <a:rPr lang="en-US" sz="2500" u="sng" dirty="0" err="1">
                <a:hlinkClick r:id="rId6"/>
              </a:rPr>
              <a:t>ru</a:t>
            </a:r>
            <a:endParaRPr lang="ru-RU" sz="2500" u="sng" dirty="0"/>
          </a:p>
          <a:p>
            <a:pPr algn="r"/>
            <a:r>
              <a:rPr lang="en-US" sz="2500" dirty="0" smtClean="0">
                <a:hlinkClick r:id="rId7"/>
              </a:rPr>
              <a:t>roza_sayfullina@mail.ru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4374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41</TotalTime>
  <Words>77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Природа и музыка!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Природа и музыка!</dc:title>
  <dc:creator>User</dc:creator>
  <cp:lastModifiedBy>User</cp:lastModifiedBy>
  <cp:revision>4</cp:revision>
  <dcterms:created xsi:type="dcterms:W3CDTF">2020-04-18T09:03:51Z</dcterms:created>
  <dcterms:modified xsi:type="dcterms:W3CDTF">2020-04-18T09:55:20Z</dcterms:modified>
</cp:coreProperties>
</file>