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8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smtClean="0"/>
              <a:t>25.05</a:t>
            </a:r>
            <a:r>
              <a:rPr lang="ru-RU" sz="3100" dirty="0" smtClean="0"/>
              <a:t>. четверг</a:t>
            </a:r>
            <a:br>
              <a:rPr lang="ru-RU" sz="3100" dirty="0" smtClean="0"/>
            </a:br>
            <a:r>
              <a:rPr lang="ru-RU" sz="3100" dirty="0" smtClean="0"/>
              <a:t>Тема </a:t>
            </a:r>
            <a:r>
              <a:rPr lang="ru-RU" sz="3100" dirty="0"/>
              <a:t>урока:</a:t>
            </a:r>
            <a:br>
              <a:rPr lang="ru-RU" sz="3100" dirty="0"/>
            </a:br>
            <a:r>
              <a:rPr lang="ru-RU" sz="2800" dirty="0"/>
              <a:t>Измерение геометрических величин.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501009"/>
            <a:ext cx="8291264" cy="165618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52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25.05. четверг Тема урока: Измерение геометрических величин.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21.05. четверг Тема урока: Простейшие системы уравнений с двумя неизвестными. Основные приемы решения систем уравнений. Применение математических методов для решения содержательных задач из различных областей науки и практики. Интерпретация результата, учет реальных ограничений.</dc:title>
  <dc:creator>1</dc:creator>
  <cp:lastModifiedBy>Windows User</cp:lastModifiedBy>
  <cp:revision>2</cp:revision>
  <dcterms:created xsi:type="dcterms:W3CDTF">2020-05-14T13:59:55Z</dcterms:created>
  <dcterms:modified xsi:type="dcterms:W3CDTF">2020-05-22T03:30:11Z</dcterms:modified>
</cp:coreProperties>
</file>