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6" r:id="rId3"/>
    <p:sldId id="258" r:id="rId4"/>
    <p:sldId id="259" r:id="rId5"/>
    <p:sldId id="274" r:id="rId6"/>
    <p:sldId id="260" r:id="rId7"/>
    <p:sldId id="27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9" d="100"/>
          <a:sy n="39" d="100"/>
        </p:scale>
        <p:origin x="-2286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>
                <a:alpha val="78000"/>
              </a:srgbClr>
            </a:gs>
            <a:gs pos="50000">
              <a:srgbClr val="9CB86E"/>
            </a:gs>
            <a:gs pos="5000">
              <a:srgbClr val="156B13">
                <a:alpha val="37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E9741-65D5-4DE0-8543-9D37185628F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FAECE-A300-4642-8E84-8C3612229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youtu.be/K7r4bsruhG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ru.wikipedia.org/wiki/1957_%D0%B3%D0%BE%D0%B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q.hotmo.org/song/4871766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kxSgmoqp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34@edu.tatar.ru" TargetMode="External"/><Relationship Id="rId2" Type="http://schemas.openxmlformats.org/officeDocument/2006/relationships/hyperlink" Target="https://www.youtube.com/watch?v=Bvql3XLIy3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a_sayfullina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24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Музыкальные </a:t>
            </a:r>
            <a:r>
              <a:rPr lang="ru-RU" dirty="0"/>
              <a:t>произведения отечественных композиторов, получивших популярность в разных странах и признанных музыкальными символами нашей </a:t>
            </a:r>
            <a:r>
              <a:rPr lang="ru-RU" dirty="0" smtClean="0"/>
              <a:t>страны.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10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8215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«Подмосковные вечера»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988840"/>
            <a:ext cx="1838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Поэт 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Михаил Львович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Матусовский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1988840"/>
            <a:ext cx="20100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Композитор</a:t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Василий Павлович</a:t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Соловьев-Седой</a:t>
            </a:r>
            <a:endParaRPr lang="ru-RU" dirty="0"/>
          </a:p>
        </p:txBody>
      </p:sp>
      <p:pic>
        <p:nvPicPr>
          <p:cNvPr id="8" name="Picture 2" descr="https://pbs.twimg.com/media/DRHdvMsX0AA8L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43" y="3140968"/>
            <a:ext cx="2579013" cy="327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Содержимое 3" descr="6789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3140968"/>
            <a:ext cx="2946141" cy="32139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1520" y="170080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https://youtu.be/K7r4bsruhGo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23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39365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«</a:t>
            </a:r>
            <a:r>
              <a:rPr lang="ru-RU" dirty="0">
                <a:solidFill>
                  <a:srgbClr val="002060"/>
                </a:solidFill>
              </a:rPr>
              <a:t>Подмосковные вечера» были написаны для документального фильма «В дни спартакиады», который появился на экранах кинотеатров в 1956 году.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Потом </a:t>
            </a:r>
            <a:r>
              <a:rPr lang="ru-RU" dirty="0"/>
              <a:t>В </a:t>
            </a:r>
            <a:r>
              <a:rPr lang="ru-RU" dirty="0">
                <a:hlinkClick r:id="rId2" tooltip="1957 год"/>
              </a:rPr>
              <a:t>1957 </a:t>
            </a:r>
            <a:r>
              <a:rPr lang="ru-RU" dirty="0" smtClean="0">
                <a:hlinkClick r:id="rId2" tooltip="1957 год"/>
              </a:rPr>
              <a:t>году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песню </a:t>
            </a:r>
            <a:r>
              <a:rPr lang="ru-RU" dirty="0">
                <a:solidFill>
                  <a:srgbClr val="002060"/>
                </a:solidFill>
              </a:rPr>
              <a:t>исполнил по радио актер МХАТа, популярный певец, заслуженный артист РСФСР Владимир Трошин, и музыкальную редакцию засыпали письмами с просьбой ее повторить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(Слушать по желанию)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2ede5942ec9b06874e764f00b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5180" y="4005064"/>
            <a:ext cx="2627784" cy="265432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27585" y="4998660"/>
            <a:ext cx="43924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ruq.hotmo.org/song/48717664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57167"/>
            <a:ext cx="8118644" cy="307183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Год </a:t>
            </a:r>
            <a:r>
              <a:rPr lang="ru-RU" dirty="0">
                <a:solidFill>
                  <a:srgbClr val="002060"/>
                </a:solidFill>
              </a:rPr>
              <a:t>спустя в Брюсселе открылась Всемирная выставка, на которой в числе других советских коллективов выступал Краснознаменный Ансамбль песни и пляски Советской Армии имени А. В. Александрова. Главной песней в его репертуаре были «Подмосковные вечера», которыми открывались и закрывались концерты советского искусства в национальные дни Советско­го Союза.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16606"/>
            <a:ext cx="4896544" cy="3112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Широко звучала песня и на советской выставке в Нью-Йорке в 1959 году. Американцы встретили ее как доброго друга — еще раньше их познакомил с ней выдающийся пианист Ван-</a:t>
            </a:r>
            <a:r>
              <a:rPr lang="ru-RU" dirty="0" err="1">
                <a:solidFill>
                  <a:srgbClr val="002060"/>
                </a:solidFill>
              </a:rPr>
              <a:t>Клиберн</a:t>
            </a:r>
            <a:r>
              <a:rPr lang="ru-RU" dirty="0">
                <a:solidFill>
                  <a:srgbClr val="002060"/>
                </a:solidFill>
              </a:rPr>
              <a:t>, победитель Первого Международного конкурса имени Чайковского в Москве, включивший в программу своих выступлений собственную фортепианную транскрипцию песни</a:t>
            </a:r>
            <a:r>
              <a:rPr lang="ru-RU" dirty="0" smtClean="0">
                <a:solidFill>
                  <a:srgbClr val="002060"/>
                </a:solidFill>
              </a:rPr>
              <a:t>. (слушать по желанию)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www.youtube.com/watch?v=vkxSgmoqpTs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40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Ленинградский </a:t>
            </a:r>
            <a:r>
              <a:rPr lang="ru-RU" dirty="0">
                <a:solidFill>
                  <a:srgbClr val="002060"/>
                </a:solidFill>
              </a:rPr>
              <a:t>музыковед А. </a:t>
            </a:r>
            <a:r>
              <a:rPr lang="ru-RU" dirty="0" err="1">
                <a:solidFill>
                  <a:srgbClr val="002060"/>
                </a:solidFill>
              </a:rPr>
              <a:t>Сохор</a:t>
            </a:r>
            <a:r>
              <a:rPr lang="ru-RU" dirty="0">
                <a:solidFill>
                  <a:srgbClr val="002060"/>
                </a:solidFill>
              </a:rPr>
              <a:t> в своей книге о композиторе Соловьеве-Седом</a:t>
            </a:r>
            <a:r>
              <a:rPr lang="ru-RU" baseline="30000" dirty="0">
                <a:solidFill>
                  <a:srgbClr val="002060"/>
                </a:solidFill>
              </a:rPr>
              <a:t>1</a:t>
            </a:r>
            <a:r>
              <a:rPr lang="ru-RU" dirty="0">
                <a:solidFill>
                  <a:srgbClr val="002060"/>
                </a:solidFill>
              </a:rPr>
              <a:t> рассказывает, как некий предприимчи­вый английский музыкант — руководитель джаза, отдыхая в </a:t>
            </a:r>
            <a:r>
              <a:rPr lang="ru-RU" dirty="0" smtClean="0">
                <a:solidFill>
                  <a:srgbClr val="002060"/>
                </a:solidFill>
              </a:rPr>
              <a:t>Италии</a:t>
            </a:r>
            <a:r>
              <a:rPr lang="ru-RU" dirty="0">
                <a:solidFill>
                  <a:srgbClr val="002060"/>
                </a:solidFill>
              </a:rPr>
              <a:t>, услышал по радио мелодию «Подмосковных вечеров». Она так ему понравилась, что он записал ее на коробке сигарет и тут же отправился в </a:t>
            </a:r>
            <a:r>
              <a:rPr lang="ru-RU" b="1" dirty="0">
                <a:solidFill>
                  <a:srgbClr val="002060"/>
                </a:solidFill>
              </a:rPr>
              <a:t>Англию</a:t>
            </a:r>
            <a:r>
              <a:rPr lang="ru-RU" dirty="0">
                <a:solidFill>
                  <a:srgbClr val="002060"/>
                </a:solidFill>
              </a:rPr>
              <a:t>, прервав свой отдых. Неизвестно, когда он успел сделать аранжировку,— наверное, в самолете, на котором летел в Лондон, но так или иначе песня звучала в концерте его джаза уже на следующий день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У </a:t>
            </a:r>
            <a:r>
              <a:rPr lang="ru-RU" b="1" dirty="0">
                <a:solidFill>
                  <a:srgbClr val="002060"/>
                </a:solidFill>
              </a:rPr>
              <a:t>французов</a:t>
            </a:r>
            <a:r>
              <a:rPr lang="ru-RU" dirty="0">
                <a:solidFill>
                  <a:srgbClr val="002060"/>
                </a:solidFill>
              </a:rPr>
              <a:t> есть своя версия песни под названием «Время ландышей</a:t>
            </a:r>
            <a:r>
              <a:rPr lang="ru-RU" dirty="0" smtClean="0">
                <a:solidFill>
                  <a:srgbClr val="002060"/>
                </a:solidFill>
              </a:rPr>
              <a:t>».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Домашняя работа:</a:t>
            </a:r>
          </a:p>
          <a:p>
            <a:r>
              <a:rPr lang="ru-RU" b="1" dirty="0" smtClean="0"/>
              <a:t>1.Просмотри мультфильм</a:t>
            </a:r>
          </a:p>
          <a:p>
            <a:r>
              <a:rPr lang="en-US" dirty="0">
                <a:solidFill>
                  <a:srgbClr val="00206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www.youtube.com/watch?v=Bvql3XLIy3g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b="1" dirty="0" smtClean="0"/>
          </a:p>
          <a:p>
            <a:r>
              <a:rPr lang="ru-RU" b="1" dirty="0" smtClean="0"/>
              <a:t>2. Напиши название песни, её авторов.</a:t>
            </a:r>
          </a:p>
          <a:p>
            <a:r>
              <a:rPr lang="ru-RU" b="1" dirty="0" smtClean="0"/>
              <a:t>3. Напиши предложение, дописав  пропущенные слова:</a:t>
            </a:r>
            <a:endParaRPr lang="ru-RU" dirty="0"/>
          </a:p>
          <a:p>
            <a:r>
              <a:rPr lang="ru-RU" dirty="0"/>
              <a:t>В мультфильме кроме русского текста песни </a:t>
            </a:r>
            <a:r>
              <a:rPr lang="ru-RU" dirty="0" smtClean="0"/>
              <a:t>фрагменты песни звучат </a:t>
            </a:r>
            <a:r>
              <a:rPr lang="ru-RU" dirty="0"/>
              <a:t>на_____________ , ____________ , _______________ языках.</a:t>
            </a:r>
          </a:p>
          <a:p>
            <a:pPr marL="0" indent="0">
              <a:buNone/>
            </a:pPr>
            <a:r>
              <a:rPr lang="ru-RU" b="1" dirty="0"/>
              <a:t>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Координаты </a:t>
            </a:r>
            <a:r>
              <a:rPr lang="ru-RU" b="1" dirty="0"/>
              <a:t>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3"/>
              </a:rPr>
              <a:t>2303000134@</a:t>
            </a:r>
            <a:r>
              <a:rPr lang="en-US" u="sng" dirty="0" err="1">
                <a:hlinkClick r:id="rId3"/>
              </a:rPr>
              <a:t>edu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tatar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4"/>
              </a:rPr>
              <a:t>roza_sayfullina@mail.ru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99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314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Музыкальные произведения отечественных композиторов, получивших популярность в разных странах и признанных музыкальными символами нашей страны. </vt:lpstr>
      <vt:lpstr>«Подмосковные вечера»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Василий Павлович Соловьев-Седой</dc:title>
  <dc:creator>Елена Ильинична</dc:creator>
  <cp:lastModifiedBy>Фидания Фидаиловна</cp:lastModifiedBy>
  <cp:revision>15</cp:revision>
  <dcterms:created xsi:type="dcterms:W3CDTF">2014-05-06T06:03:07Z</dcterms:created>
  <dcterms:modified xsi:type="dcterms:W3CDTF">2020-04-28T19:42:14Z</dcterms:modified>
</cp:coreProperties>
</file>