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8" r:id="rId4"/>
    <p:sldId id="259" r:id="rId5"/>
    <p:sldId id="260" r:id="rId6"/>
    <p:sldId id="263" r:id="rId7"/>
    <p:sldId id="264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8B7F13-F7C9-4BA2-B339-4A01122FB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E5C4BC-1313-4EEB-B197-F6DF245E8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youtube.com/watch?v=27Z-mfzgSy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story/news/nation/2014/02/11/stress-teens-psychological/5266739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p6K0F0gLcX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40JYYdFk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Шаблоны и фоны\Школа\Тетрадь\Print Master (3)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1\Desktop\MyClou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15888"/>
            <a:ext cx="8208962" cy="612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eslgold.com/vocabulary/img9E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509836" y="337466"/>
            <a:ext cx="3578577" cy="197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51098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Повторение по теме: «Общение в семье и в школе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r>
              <a:rPr lang="ru-RU" b="1" dirty="0">
                <a:solidFill>
                  <a:schemeClr val="bg1"/>
                </a:solidFill>
              </a:rPr>
              <a:t> Повторение по теме: «Современная молодежь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Homework: idioms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/>
              <a:t> </a:t>
            </a:r>
            <a:r>
              <a:rPr lang="en-US" b="1" dirty="0" smtClean="0"/>
              <a:t>one in a million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a hundred and one reasons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at sixes and sevens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in two minds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six of one and half a dozen of the other</a:t>
            </a:r>
          </a:p>
          <a:p>
            <a:endParaRPr lang="en-US" dirty="0" smtClean="0"/>
          </a:p>
          <a:p>
            <a:r>
              <a:rPr lang="en-US" dirty="0" smtClean="0"/>
              <a:t>There are ______________why you should resist peer pressure. It’s not even worth being  __________! Boost your confidence and self-esteem (frankly speaking, they are _____________) and remember you are unique, _______________. You must be strong and assertive. Are you still _______________? Come on, you can do it!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6702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Электронные адреса учителей:</a:t>
            </a:r>
            <a:br>
              <a:rPr lang="ru-RU" b="1" dirty="0"/>
            </a:br>
            <a:r>
              <a:rPr lang="ru-RU" dirty="0"/>
              <a:t>Ганиева </a:t>
            </a:r>
            <a:r>
              <a:rPr lang="ru-RU" dirty="0" err="1"/>
              <a:t>Лейсан</a:t>
            </a:r>
            <a:r>
              <a:rPr lang="ru-RU" dirty="0"/>
              <a:t> </a:t>
            </a:r>
            <a:r>
              <a:rPr lang="ru-RU" dirty="0" err="1"/>
              <a:t>Фердинантовна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 a_ljaisan@mail.ru (89600582820)</a:t>
            </a:r>
            <a:br>
              <a:rPr lang="ru-RU" dirty="0"/>
            </a:br>
            <a:r>
              <a:rPr lang="ru-RU" dirty="0"/>
              <a:t>Романова Марина Анатольевна : </a:t>
            </a:r>
            <a:br>
              <a:rPr lang="ru-RU" dirty="0"/>
            </a:br>
            <a:r>
              <a:rPr lang="ru-RU" dirty="0"/>
              <a:t>14marina11@mail.ru (89274455104)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b="1" dirty="0" smtClean="0"/>
              <a:t>Module 2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funny.net/uploads/posts/2015/2/image-396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2990215" cy="451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51" y="260648"/>
            <a:ext cx="518343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571"/>
            <a:ext cx="5688632" cy="411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images.luuux.com/0000F2B633261E6EF9986E03A81148B0/original/take-one-thing-a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787" y="1790261"/>
            <a:ext cx="4684395" cy="408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2060848"/>
            <a:ext cx="5616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Stress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2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          </a:t>
            </a:r>
            <a:r>
              <a:rPr lang="en-US" sz="5400" b="1" dirty="0" smtClean="0">
                <a:hlinkClick r:id="rId2"/>
              </a:rPr>
              <a:t>Why?</a:t>
            </a:r>
            <a:endParaRPr lang="ru-RU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1023865"/>
            <a:ext cx="3293271" cy="211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0" y="1749207"/>
            <a:ext cx="4781178" cy="199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5" y="2420888"/>
            <a:ext cx="3626696" cy="242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053">
            <a:off x="230866" y="4107969"/>
            <a:ext cx="38322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59493"/>
            <a:ext cx="26429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r="8611" b="4563"/>
          <a:stretch/>
        </p:blipFill>
        <p:spPr bwMode="auto">
          <a:xfrm>
            <a:off x="2445229" y="1479390"/>
            <a:ext cx="5168571" cy="4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hlinkClick r:id="rId2"/>
              </a:rPr>
              <a:t>Stressful statistics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b="1" dirty="0" smtClean="0">
              <a:hlinkClick r:id="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b="1" dirty="0" smtClean="0">
              <a:hlinkClick r:id="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hlinkClick r:id=""/>
            </a:endParaRPr>
          </a:p>
          <a:p>
            <a:endParaRPr lang="en-US" b="1" dirty="0" smtClean="0">
              <a:hlinkClick r:id=""/>
            </a:endParaRPr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7768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/>
              <a:t>Annual psychological survey focuses on teens for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time</a:t>
            </a:r>
          </a:p>
          <a:p>
            <a:endParaRPr lang="en-US" sz="2800" b="1" dirty="0" smtClean="0">
              <a:hlinkClick r:id="rId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/>
              <a:t>Teen stress level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2800" b="1" dirty="0" smtClean="0"/>
              <a:t> than adult level</a:t>
            </a:r>
            <a:endParaRPr lang="en-US" sz="2800" b="1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84984"/>
            <a:ext cx="8246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2400" b="1" dirty="0" smtClean="0"/>
          </a:p>
          <a:p>
            <a:endParaRPr lang="en-US" sz="28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/>
              <a:t>Teens with high-stress lives are potentially at risk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stress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illness</a:t>
            </a:r>
          </a:p>
          <a:p>
            <a:endParaRPr lang="en-US" sz="28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/>
              <a:t>Stress survey finds teen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</a:t>
            </a:r>
            <a:r>
              <a:rPr lang="en-US" sz="2800" b="1" dirty="0" smtClean="0"/>
              <a:t> report higher stress and more symptoms than boys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33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Idioms 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572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sz="2400" b="1" dirty="0" smtClean="0"/>
              <a:t>in a nutshell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keep </a:t>
            </a:r>
            <a:r>
              <a:rPr lang="en-US" sz="2400" b="1" dirty="0" err="1" smtClean="0"/>
              <a:t>smb</a:t>
            </a:r>
            <a:r>
              <a:rPr lang="en-US" sz="2400" b="1" dirty="0" smtClean="0"/>
              <a:t> on one’s toes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get out of hand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lighten the load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grin and bear it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keep things in perspective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pull one’s hair out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take one’s mind off </a:t>
            </a:r>
            <a:r>
              <a:rPr lang="en-US" sz="2400" b="1" dirty="0" err="1" smtClean="0"/>
              <a:t>smth</a:t>
            </a:r>
            <a:endParaRPr lang="en-US" sz="2400" b="1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get </a:t>
            </a:r>
            <a:r>
              <a:rPr lang="en-US" sz="2400" b="1" dirty="0" err="1" smtClean="0"/>
              <a:t>smth</a:t>
            </a:r>
            <a:r>
              <a:rPr lang="en-US" sz="2400" b="1" dirty="0" smtClean="0"/>
              <a:t> off one’s chest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be up to one’s eyes in </a:t>
            </a:r>
            <a:r>
              <a:rPr lang="en-US" sz="2400" b="1" dirty="0" err="1" smtClean="0"/>
              <a:t>smth</a:t>
            </a:r>
            <a:endParaRPr lang="en-US" sz="2400" b="1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get things out of proportion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give </a:t>
            </a:r>
            <a:r>
              <a:rPr lang="en-US" sz="2400" b="1" dirty="0" err="1" smtClean="0"/>
              <a:t>smb</a:t>
            </a:r>
            <a:r>
              <a:rPr lang="en-US" sz="2400" b="1" dirty="0" smtClean="0"/>
              <a:t> a hard time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lose one’s temper</a:t>
            </a:r>
          </a:p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4857752" y="5357826"/>
            <a:ext cx="4143404" cy="12144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8" y="564357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H/W:  Use any 9 idioms in a story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of  your own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Mind the prepositions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b="1" dirty="0" smtClean="0"/>
              <a:t>in the run-up TO … </a:t>
            </a:r>
            <a:r>
              <a:rPr lang="en-US" sz="2800" b="1" dirty="0" err="1" smtClean="0"/>
              <a:t>smth</a:t>
            </a: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the lowdown ON … </a:t>
            </a:r>
            <a:r>
              <a:rPr lang="en-US" sz="2800" b="1" dirty="0" err="1" smtClean="0"/>
              <a:t>smth</a:t>
            </a: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do ABOUT </a:t>
            </a:r>
            <a:r>
              <a:rPr lang="en-US" sz="2800" b="1" dirty="0" err="1" smtClean="0"/>
              <a:t>smth</a:t>
            </a: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react TO </a:t>
            </a:r>
            <a:r>
              <a:rPr lang="en-US" sz="2800" b="1" dirty="0" err="1" smtClean="0"/>
              <a:t>smth</a:t>
            </a: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IN the long term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AT a time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count TO (ten)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cope WITH </a:t>
            </a:r>
            <a:r>
              <a:rPr lang="en-US" sz="2800" b="1" dirty="0" err="1" smtClean="0"/>
              <a:t>smth</a:t>
            </a: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be UNDER stress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000628" y="3071810"/>
            <a:ext cx="3429024" cy="26432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8" y="342900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Make up sentences with these phrases.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Peer Pressure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50112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hlinkClick r:id="rId2"/>
              </a:rPr>
              <a:t>Peer pressure</a:t>
            </a:r>
            <a:r>
              <a:rPr lang="en-US" sz="2400" b="1" dirty="0" smtClean="0"/>
              <a:t> social pressure by members of one's peer group to take a certain action, adopt certain values, in order to be accepted.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22534" name="AutoShape 6" descr="data:image/jpeg;base64,/9j/4AAQSkZJRgABAQAAAQABAAD/2wCEAAkGBxQTEBUUExQVFBQVGBcXFhgYFRsZHRwaHR4bFxwYGhccHCgiGBwlHRQdITIhJSkrLi4uHR8zODMsNygtLisBCgoKDg0OGxAQGy8mICQ0Lyw0LCwsNCwsLCwsLywsLCwsLCwsLCwsLCwsLCwsLCwsLCwsLCwsLCwsLCwsLCwsLP/AABEIAJcA1QMBEQACEQEDEQH/xAAcAAABBQEBAQAAAAAAAAAAAAAAAQQFBgcDAgj/xABQEAABAgMDBAsMBQoGAwEAAAABAgMABBEFBiESMVSSBxMiQVFhcXOR0tMVFhcyNVOBk7GywdEUcpShsyMzNEJSYnSDwuElNmNkgqJDROMk/8QAGwEAAQUBAQAAAAAAAAAAAAAAAAECAwQFBgf/xAA7EQABAwICBQgJBAIDAQAAAAABAAIDBBEFURITFCExFTJBUmFxgaEGFiIzNFORwfAjNUKxJNFDYoLx/9oADAMBAAIRAxEAPwDRLXtl5b6mJdSW0tUDrpTlHKIytrQk4AgEEqNaVAoammXiOItpGi4u5TRQ6aZFqZ06Y1WezjHd6QTdQeas7KOlJtczp0xqM9nCcvzdQeaNlbml2qZ06Y1Wezg5fm6g80uyNzRtUzp0xqs9nB6wTdQeaNkbmjapnTpjVZ7OD1gm6g80bI3NG1TOnTGqz2cHrBN1B5o2RuaNqmdOmNVns4PWCbqDzRsjc0bVM6dMarPZwesE3UHmjZG5o2qZ06Y1Wezg9YJuoPNGyNzRtUzp0xqs9nB6wTdQeaNkbmjapnTpjVZ7OD1gm6g80bI3NG1TOnTGqz2cHrBN1B5o2RuaNqmdOmNVns4PWCbqDzRsjc0bVM6dMarPZwesE3UHmjZG5o2qZ06Y1Wezg9YJuoPNGyNzRtUzp0xqs9nB6wTdQeaNkbmjapnTpjVZ7OD1gm6g80bI3NG1TOnTGqz2cHrBN1B5o2RuaNqmdOmNVns4PWCbqDzRsjc0bVM6dMarPZwesE3UHmjZG5o2qZ06Y1Wezg9YJuoPNGyNzRtUzp0xqs9nB6wTdQeaNkbmjapnTpjVZ7OD1gm6g80bI3NG1TOnTGqz2cHrBN1W+aBStzQETIxE8+acKGSK8f5PEcUK30hlvYsCTZB0FSViXiO7am8hDreTu04JcSquStKSdwdyQU1NCM+MdBS1bJ2aQVSWHRdZRVlmpmOOZf8AuUR7BHMY4BtKvUvNus0v3shPomHGJYhpLRyVLoCpSqY0qKJAzZo08PwmIxiSQXJVead17BVuSvXajy8hp99xfAhCSfTucByxedRUTG6TmgBRCWQ8CphxdvgVP0mnEGiegCsVgcJPS3zTi6YKBcvraKSUqmXUqBoQUpBB4CCioi43D6RwuGBMM0g6V57+LQ0pzoR1YUYdS3toBJrpM04kb12o8vIafecXQnJSlBNBnPixG+io426T2ABObLK42BXeft62GEhTzkw2kmgKkIArweLDY6WgkNmNBKVz5QLkph38WhpTnQjqxOcNpR/AJmuktxT+zrfth9JUy5MOJSaEpQggHPTxc9DEEtNQxc9oCe2SV3AptN3utNpZQ5MPIWnOlSUAjfxGTEjKCje0Oa0b00zSA2uvUjeq1Hl5DL7zi6E5KUoJoM58XjhH0NFG3Se0AJRLKTa67zlv2u0pCXXJhtThogKSgZRwFBucc8MZS0LwS1osEGSUdKdfTbd/3fq0dWItDDP+vmnaUyPptu/7v1aOrBoYZ/180aUyDO27/u/Vo6sAjw08NHzReZNpC3LZeBLLkw4EnJJShBoRvHc54lfTUEfPACRr5T0ppM3vtNtZQ5MPIWk0UkpRUGlf2eAxIygo3t0msCaZZAbXXlq+loqUEpmXVKVmSlKSTyAIqYHYfSAXLAkbNIelTiF2+RUfSKHhDQPQRURUPJYNjo+alvMoidvXajK8h199tXAtCQeUVRiOMRZZRUUguxoPcmOllHSuHfxaGlOdCOrEhw6lAvqwk10malXbStxKSpRmgkCpVtaaAcPixXEGHEhtm3KeXSgXuokX4tDS3OhHVixybSn/AIwo9fJmpCQty2Xk5bLkw4mtMpKUEV4PFiCSmw+I2c1oPiniSU9KuFwL6TDsyqTnE/lQFZKqZKgU4lCwMK0qYzMSw+JsOui4KeGZxdoleNl7BUtxh3Md6qKe2G4HbVuv2fdLU8QVerKzv/xMx75itjnxCkpeYsMtmz1zFsPMt4KcmFJB4N8q9AqfRHRwzCCkbI7gAqLm3eVsDbcrZUnXBDaAATnUtR4f2iY49z58Tn0Wnj9Ar4a2NtyqvL7LjBcouWcQ3+2FpURxlAHsJjUf6OSBt2OGkom1YvaymL+XcanpQvN0LqEFbS0/rgDKyOMEZuAxVwyumpp9U87r2PYnzxte3SCwoGO1PQs0hapsKWZuX5kjOQ0n0bpR/wCwHoMcx6Rz82HLer1GzeSrffyzvpNnPpTulJSXEUxqpG6px1AIjIwufUVbb7r7ipphpRmy+fAY9AbkVk8FsOwn+iP8/wD0JjjvSN1pWA5fcrRpRuKouyV5UmOVPuiOgwrRNMyyq1Bs9P8AYg8p/wAlz2oivjttkN+xPpT+pvVj2Xpna5iQcIJDa1LIG+ElCqDojNwAa2B7R3KepdYghdlbL0vn+jv9KPnEbvRuQ79MeaUVYtayvT9oBMsp/JJCWi7k1xoE5VOCsYop3On1Nxe9lY1lm3sqIrZclyP0d7EcKOtG3H6Nygg6Y81WNWOFk62HV5Uo+eF9R6QDEPpC0CVt8k6l9oLO9kFJVa0yAMolxIA4SUoAEdFhthRsPZ/tVJ98hC1e6N3WbOldscyQ6ElTzh/V3ylJ3kgdPpjl8Qrpq6fVx8L7hmrjI2sbcqBmdlxkOURLuLQMMsrSknjCKZuUiLsfo5K5u940kw1tjays6HZW1pP9ts1GPjtqHukcWeM61RhkwBP+ipfZlasNtyylSs0uXXnQsCvCnApUOUGO1gnEsAeOkLNewtkX0e2kFABxBSKjhwpHnL3aMpdfpWwAC2y+fr83fMnOLQPza920f3TnTypOHQd+O/wyq2mAPvvG496yqhpaVpmw6f8ADjzrnwjmvSIgVG/IK7SW0N6rVhf5od52Y90xrT78KHcFAz3/ANVL7L+eW5HfaiKeB8x3h91JUdCvVlZ3/wCJmPfMVsb+Kt2KWl5izq5suFXgnFH/AMe2EekgRexGQsw1lulV4gDKVy2bZs7ZLNV3IStwjerUIB9AB6TCejjBq3v6b2RWHeAsyjpQNFUzuCsMhfadZZSy26A2kZKQUA0HBU8sUn4ZTSP1hb7SeJjayrpwFOj2Rd6Ewm53Lf7NbFnWRU52WS4d6qyMqnKVGkcLOTW1+7pNvBajf047qP2JrXU/IlDhylsuKSo75Ct2DxZ1D0RPjlOIKkSAbiAdybTP0mkFZNeqzPo068yBRKVkp+qrdCnFQ09EdVRTa6BsvYqEjbOIWl7Cf6I/z/8AQiOb9Ij+szu+5Vyj5pVF2SvKkxyp90RuYT8KzuVao56f7EHlP+U57URDjZtRnvT6b3imtnDPK/zf6Yo+jfMepKo2ssuczHkjpVRHFfRM+P8ACnP4VX4ccEzdiH/pa7j+kvnZOYR3p3rJO8rZthf9Cd54+6mOO9Iz+u0di0aPmKuqlg5ejJOI2/Kp9VrLH3pEagfq8L0hl/ZUBF5lZNmadKZJDYJAddGVxhIy6cladEZno7GDO6TJTVRsxYxHXgXWf0LQthidUJx1qu5caKv+SCkA+kLp6Iw/SGIOpw8dB/tWqR3tLrszywE1LOAYrQUn/ioEe8Yi9H5P8d7Mr+adUc9aReGdUxIuvI8ZtvKHoFafdGBTQiWr0HcCbKy9xYy4VfvbIItSzEPM4rSnbWuGtN20fvHKBF+hkNDVmKTgd3+imSjWsu1eNh7ycedc+EJ6Qn/IFsgkpD7O9Vmw/wDM7vOTHuGNab9qB7AoWe/Uxsv+NLcjvtRFTA+Y/wAPupKjoV6srO//ABMx75irjfxV+xS0vMWb3Smwi8M2k/8AkLqRyghVPuMX6+LTw1hy3qvEQJSvWzbIqrLvAVSAtpR4CaKTXloqI/RyQFr4+nilrGm4Ky4x1A4XVK91fbI2MHHpZD6phLeWjLyS0SQM+JyuCMSoxuOObVBt+jirTae7bqAuJZn0mfYQfFCg4v6qN1Q8poPSYvYjUailc9QwN0n2C3K8diiclyypa0JUQSUUqaGtMQcOHkjhaKqdTya0AE9q0pI9JtlHXTua3ILWpt11e2AApXk0wxBwAxzxZxDFJKxga9oH1TYoAx3FUnZqsyjrMyMMtJaXypqpPSFEegRs+j0943RHo3juVerbZ11LbCZ//JMc8PcTFb0k98w9n3KfR80qj7JaaWrMcqT/ANRG7hI/xW9yq1HPT7YfT/iXIy57URWxwgUZ70+l94prZwO6lRv0dPufOKfo2P03lSVfQFlzmY8hjpRvCpdK+iZ/yW5/Cq/Djgm/uH/pazvdL52RmHJHfdiyulbNsL/oTvPH3Uxx3pEP8hvctGj5irM1OBq8xWrMHwkniW2G/wCuNVsRkwzQ7PvdQF1pvFW7Zfs5TkgFpBO0LCzQY5JBST6K1PECYx8AlEdQYz0qeqbdixOkdnwNlm36Fo2wvZijMPTBBCEI2tJ3ipRBNDxBI6Y530hnDYRGOkq5SMN7rnsyzwXOMtDO0gFXKsggdCa+mJMAi0aZzz03RUEadloN9vJUzzCvZGDh19vHerM3ulQ9h+8OQ6qUWdy5VbXEsZ0/8hjyg8MbeO0ekwTs4tVamlsdErTbIstEvtoRglbinAmlKFVCQOKtT6Y5ipqTOQ53EABXWMDRuWYWH/md3nJj3DHVzbsJA7AqTPfqY2X/ABpbkd9qIqYHzH+H3UlR0K9WVnf/AImY98xVxz4hSUvMWD3jm1tWq+42clbcwpSTxg+zePFWOmpo2yUzWOG4hUHus9a9Ylvylpy5bUElSk/lGF0qPq1zjgIjkKmjqKGXTj4dBC0GPa9timsrsZyCF5eQtVKHJW4Sn0jfHLEzsbqiC23iBvTBTxg3Ufsi30abYXLMKC3XAUKKDg2k4EVH61DQAZsYnwjDHulE0osOPem1FQ0DRaozYYlEIS/MLUhJJDSQVAGg3SjQn94D0RY9IHPkDYmA5lMpLAlxUPsj3neVaC0sPuIbbSlH5NZAKsVE4GhNVUrxRdwqhjbTjSaCTv3pk0xL9yr8leiabdbWZh5QQtKilTiiCAQSCK4ggUi/JRwuaRoD6KISuutgv6lqasx7JWgkI25AyxUlIyqUrWpFRHJYY2SCsAsbXsVenc17Fm+xpelEm+pLv5l7JCj+yoZlEcGNDHRYtRGqj9g7x59iqQTaty1C2LryVohLyqLqKBxtdKjgJGBz7+aOZp62porxgeBCvPZHLvXqzLGkrMbWtOS0DTKW4upPAKk/cIZPUVOIPay304Ia2OJZBf28YnpvbE1DSE5DYOFRWpWRwknoAjrsNotlgDTxO8rOnfpOVaczGNHgoxxX0JPTbfctwBxBJlVCmWmv5vgrHCtgeK4EjpWmXt1dl89pzDkju+dvWWeO5bFsOTCEyboK0g7cTQqA/VTjQmOP9II3GdpaDwWhSvaGb1n+yAsG1Jog1G2ChB/dRmIjfw5tqVl8v9qrKfbJWk3Dvw1MtJYmVpS+Bk7ogJcGYEVwqRnTvmOexLCpGPMsPTv7lbilDhZyeTGxpILWVbWtNTUpQtQTyAbw5IhZjVaG6NgSOzenaiMlObZt6UsyXCE5AKR+TZQRUnjGccZMRQUdVXShz72zKV72xt3LC7RtBT763nDVbi8pX3YDiAoBxCO3ZCI49W3gAs8uu+5W6X0mkGy5gBaCdpIoFpJrTNQGOLw+F4rwdHddX5XtMdlgjDykLStByVIIUk8BGIjt3NBBY7gVnA2cvoa7V4m5qVbeK0IUoUWkqAosYKGJzVFRxERwFdQuhmc0A2WrFMC3es6u+oG87hBBBcmKEH9wx0k7bYUL8bD+1TjP6ymdl/PLcjvtRFPA+Y/w+6lqOhXmys7/APEzHvmKuOfEW6VJTczcsqv/AHHmfpTj7CC826cuifGSTnBT+sMMCOGNnDsRhMYY82IzVWaB97qn9783Wv0SZqMfzDmfVjT2iC1tNv1UOqeu71nWgpOSpmeUngKHiOg4Q1r6YG7XN8kpa/hvTcWBNj/1Jn7Ovqw/XxdDx9U0scehIbvTWhzP2dzqwGoiP8x9Uui7JKLAm9Emfs6+rAaiI/zH1SaDskdwJvRJr1DnVg18XXH1RoOySd701ocz9nX1YNfF1x9Uui7JL3Am9Emfs7nVhTUxHi8fVJoOyXSXsieQaol5xBOcpadT7BDHSwO5zmn6JdF+RSPWNOrNVy02s8KmXVHpIhWywNFg5vkgteegrx3Am9Emfs7nVhdfF1x9Umg7JHcGb0SZ9Q51YNfFe+mPqkMbj0Lz3uzWhzP2dfVg18PXH1TtF2S9dwJvRJr1DnVhNdD1x9UgY7JIbvzZzycz9nX1YdtMXS8fVGg7JAu/N6JM/Z19WE18VraY+qNB2SXuDN6JM+oc6sLtEV7l7fqjQdknDdn2glOSlmeCf2Qh4DoGERF9Od+k3yTgHjoKb9wJvRJnH/Qc6sSa+Lhpj6ppY4ngjuBN6JNeoc6sAniHB4+qCxx6Egu9NaHM/Z19WF2iHrj6pdF2SXuBN6JNeoc6sIJ4bc8fVJoOyQLuTWhzHpYWOk0hTVQ2JLx9UoikyWhbGNyn2ZgTMwnaghKghB8YlWFSP1QBXDPGDi+JRvhMbDdW6eEh1yney/nluR3+iIMEPsPt2fdLU8QFa37SEtLzj6gVBp+ZVQYVos0Fd7GExGAT14jJtdLC/RiJCqslee2Hm0usyTBbWMpByjiOH84PYIdJQ4fG7RkebhMY+VwuF37s25oLHSe0hmzYX1ynXnyR3atzQWNY9pC7PhnXKXSnyR3atzQWNY9pBqMM65/PBGlPkju1bmgsax7SDUYZ1z+eCNKfJHdq3NBY1j2kGowzrn88EaU+SO7VuaCxrHtINRhnXP54I0p8kd2rc0FjWPaQajDOufzwRpT5I7tW5oLGse0g1GGdc/ngjSnyR3atzQWNY9pBqMM65/PBGlPkju1bmgsax7SDUYZ1z+eCNKfJHdq3NBY1j2kGowzrn88EaU+SO7VuaCxrHtINRhnXP54I0p8kd2rc0FjWPaQajDOufzwRpT5I7tW5oLGse0g1GGdc/ngjSnyR3atzQWNY9pBqMM65/PBGlPkju1bmgsax7SDUYZ1z+eCNKfJHdq3NBY1j2kGowzrn88EaU+SO7VuaCxrHtINRhnXP54I0p8kd2rc0FjWPaQajDOufzwRpT5I7tW5oLGse0g1GGdc/ngjSnyR3atzQWNY9pBqMM65/PBGlPkju1bmgsax7SDUYZ1yjSnyR3at3QmNb/wCkGowzgJD+eCA6bJe7OvdPIm2WJ6VbaS+SEKQcQeTKII3t6CbDqZ8LnQuvZAmeHAOTTZfzy3I77UQuCCzHju+6SoNyFMXu8mWlzkx+JFib90Ymt9yVI3B8lynNJ+MYuKfFv71Yg92FPxQUyIEIgQiBCIEIgQiBCIEIgQkgQiBCWBCSBCWBCSBCWBCIEIgQiBCIEIgQiBCIBxSKhX88p2XzivhG/hfwsvcqsvPammzB40tyO+1EPwTmP8PukqeIUxe7yZaXOTH4kTzfujE1vuSpG4PkuU5pPxjFxT4t/erEHuwp+KCmRAhECEQIRAhECFxnJkNtrcVXJQlSjTPQCpp0Q+OMyPDB0pWDTcGt33VeN+pb/U1f7xe5NkzC0zhFRkpKyLwMTJKW1boCuSoUNOEA54hno5Ihc8FUnpJYLGQWCaT172GnFNqy8pBoaJ34fHQPe0OB4qWDDppmabeCbm/cr/qasP5NkzCmOEzgXUlaV4GmENrXlUdFU0FePHgzxDFSOkeWg8FUp6WSdxa3oUd39Sv+pqxNybJfiFaGEVN+Cfyd4mnGXXk5WQ0CVVGOAysBv5oidRPa8MvxVSWmfHJqzxUeb9S3A5qxLybJbiFc5IqMk+su9Eu+sISohZzBQpXfoDvxHLQyRt0uKrT0M0Iu4bs1NRSzVNEIlRCoRAhECEQJEQo4oVCv55TsvnFfCN7C/hZe5VZee1NNmDxpbkd9qIfgfMf4fdJU8Qpi93ky0ucmPxInm/dGJrfclSNwfJcpzSfjGLinxb+9WIPdhT8UFMiBCIEIgQiBCIEKNvL+hTHMue6YtUO6oap6W+tb3qmXQmpRDTgmcjKK9zlJJwoM2B341alkzraordxaGqdMHQ3tZcLLyFWqgywIbC6jClE5NFHiGJ6RDpQW05EnFLUaxtARPzuheZ+abbtRxbqcpsLVUYGu5oMDhnIh0bXOp2hp6ElPHLJQgM3FSybySBIH0cerT84qbNVddUXUFU0FxPml2R0Da2AKAVUB0CkOw/c94PFT4Fd0r+5cZe8cgEJCmKqAAJyE56Y78Pkp6guJa9Nkoa0uJDvNSzk0y7ZsythGQktugigGISccOWK8bZG1LQ911REcjKkB/G4VcutaMo02sTCQVFVU7jKwp92MXJ45XEFhWxilPVSTfpDdYLlNFt+fb+hoKQSjMmmIqSqn6oyd+HtJjiOsKBpwUj21B3ngFp8c4uaHBEIhECEQIRAhECREKOKFQr+eU7L5xXwjewv4WXuVWXntTTZg8aW5HfaiH4HzH+H3SVPEKYvd5MtLnJj8SJ5v3Ria33JUjcHyXKc0n4xi4p8W/vViD3YU/FBTIgQiBCIEIgQiBCjby/oUzzLvumLVHfXtuOlTU4/Uae1VG5NiMvtOKdRlFKwAcojDJB3iI0qyodCRZbWL1UsUzdU6wsrnZ1lMsV2ptKK5yM59JjJlqXycSsOaeSY3ebqhvPtotZxT2LYWvKqKjxSBhv40jbY1+zt0cluxxyPoAIxvVh7uWdwIH8r+0UzDVnpKoGirB/EqN2QXw4zLrQapXUpObAgU5Ifh7C17w7ireCNLXyN4FPZS2pANoCgjKCQD+S36Y40xhZoaouu07lVko6zSJDSnE3aLDshNBilEtOVATkjFJ+URxxTNnYXqEQyxztEotvCh7mWMzMS7u2IBVlUCt9O53jE9XPJE4FvDJaGL1EkVUCx1twTWxptchOKYdptaiAo03j4riTvjMD6eCJZWioguFJUxtrYBOznDiFowjA0dG4K50XINxayWGBF7ohUqIEIgQiBIiFHFCoV/PKdl84r4RvYX8LL3KrLz2ppsweNLcjvtRD8D5j/D7pKniFMXu8mWlzkx+JE837oxNb7kqRuD5LlOaT8YxcU+Lf3qxB7sKfigpkQJCbIgslsiCyTouiBAN0Ql0tlzfZStCkKAKVApUDvg4EdEPY57bOB3pAdA3XGz7ObZBDSAgE1IG+c1eiHzzPkN3KSSV0hu5OoiBTLKMmLvyy1lamkKUo1JOcnpiyyumADQ42U7KuWMaLXELn3syvmEffDzXzj+RTttqBzpCnExYzC0IQttJQ3ggHMMKUHoEMbVSNcX33lRRzyRHTa7eU372ZXzCPv+cPFfP1ipduqB/MpwxY7CELQltIS4KLA3xmofQYYauZz2nSO5RyTSvku5111kLPaZBS0gICsTThiOWaSY2cUyWR8hD3m5Xi0LJZeILraVkAgV497kh0dVJD7LSnMkkZzDa/FOmWwlISkUCQABxCIpCSblROve69w0b0pRBZIiEulG9EKiyIEiIUcUKhX88p2XzivhG9hfwsvcqsvPammzB40tyO+1EPwPmP8AD7pKniFMXu8mWlzkx+JE837oxNb7kqRuD5LlOaT8YxcU+Lf3qxB7sKfigpkQg9o2QB2qmjZAb8w50p+cbDsNF+K1xg0rmh+kAn1l3xZecDZCm1E0TlEEE8FQcDEEuHOaLg3UFRhs1O3TFiOxe7dvUiWd2tTalHJCqgjfqKY8kJBROlbpXRR4e+qYXtcB3pgL/tb7Lg9KfnEvJxP8gpzgknXb4KdbtttUquYRVSUJWojMdyKlNDmPzEVdheJQwlZzoHMk1Z4qBF/2/MOdKYuHDv8AstM4HL/J48U7su+KHn0NBpaSuuJIoKAqxp9WI30BjYXaSrVOGvgbpF4Pcu1u3ral17XkqccGcA0ArmBPDxCGQUL5W6RNgm0lBLOL7g3MppZ1+WlrCHEKbrhlVqK5sd/0xK/DXAE3upZsJfG0vaQ4DJTls2s3LN5bm+aJAxKjxfOKcFK6Z1slRghkncGMCrSb/oriwqnDlCvsp98XzhgzWnyM/gHi+SsXdltUqqZRVSEpUojf3OdPEcIpikLZxGelZxpntl1RFnLzd+2kzSFLSlSAlWTQkHerCVNNqiBdFXTOpX6Lk2tO8iWZlDBQpSl5JBBFBlEpG/xRLFRayMvupIqR8sJlHALzb96ESrobU2pZKQqoI4SKY8kFLRa1mkSnUdA6ouWkBRvf83vsuD0p+cS8mb9zlb5HmaLh7Sp+Ttlt2XU8ipCQSU5iCMaHjiq+kcyQNvxWbPA+KTVvFioAX/b8yvpTFvk49ZaZwKTjpgJ1Zl8kPPJbDS0lRpUkUHLSGSUAYy+koKjC5Io9Iuae5WeMwbjYrNGXBEOHFIqFfzynZfOK+Eb2F/Cy9yqy89qabMHjS3I77UQ/A+Y/w+6Sp4hTF7vJlpc5MfiRPN+6MTW+5Kkbg+S5Tmk/GMXFPi396sQe7Cn4oKZJDmn2gjp3rL7nWs1LqWXgSFJAG5ysc8dFVwPkFmmy6TEKZ80UegEtrTKJqebMsgiuQPFpUgklZAzACnRCNBjhOmUsETqWjc2Y8U7vs4E2ihRFQkMqPIFEkfdDaIacRt03/pNwuPTopGjpJTm2L1sPMLbQyrKWCkEhOBOY4Y4QyClkY+7juValw2eKUOcbNHSutjSC2rKmi4CnbEOKSkihptdKkbxPBwU5IbJKw1TGjim1k7Jq1hZvtYKHu1eBEshaVM7YVKrXDDClMRE80GsHGy0MTw91TK0teBu4FWiwbzomHtrSwUHJKq4b1OAccUZ6QxsLtK6xKrD3QWu4HuUFbjD0pPKmEthxClFQJSVJFcCk08UjeP8AeLVO9ksIZw/taVJJBU02zudYhK/bUpOKR9KbW0obnKQoUx/aNK0hGwyxA6s3703Yqqm0nROuFK35slbjLSmgVhrOkbolJpiB+tSn3xBRzDTLX7iVWwqoZHM4P3XFr5KI760rZ2iZY3NMmrZySOMIUNyRy+iLRpiH6bHfVW3YXIDrKeS581MtNsCy5gy6lFCkOE5RxCsmhBG8cBh6YqkybW3WKi7XbY3W8dyTY4/R3Pr/AAiLEhdwup8b+Jscgo29nlVnkZ99UWqH4bf2qeiB2CTvXi/66TrajmCEEjkUo/CFw4HU27SjCmF9PIzpTm1L3S7jS0JYJUoECoTSvKMcOKCKlka/SLtyggwyZjhI51gN911upZ62pKYUsFO2BRSCCDQJpWhxFf7wyqkaZWgdCMQqmTVLS3gLb1A3Yt5MslYU1tmWQa4YYU3xFmenMoABstHEqB877h4AVqsO9CH30thjIJBIVhhQV3hxRRnonRsuXLDqaAwt3vB7laIygVRFrIhRxQqFfzynZfOK+Eb2F/Cy9yqy89qabMHjS3I77UQ/A+Y/w+6Sp4hTF7vJlpc5MfiRPN+6MTW+5Kkbg+S5Tmk/GMXFPi396sQe7Cn4oKZJCs5w70NFzvWcXAkGnVuBxCV0SCMoVpjG9WzSMbdq38SmcIYw07uxX6Ss9pr822hH1UgRiuqJXt9olYT5JJHDSJsqPe/yoyDmJlwR/MjZorbPu7f6W7QP/wAGQdp/pSN97ABRt7KclSPHCRTAY5YpmKfZyRFR1Zc7QeVXw2tLHamU+wc0SlufSbMmQsjbW2XAr94ZBouA0+rqmubwKbPS7PVNDTuJuFEXRvC1LNrS4FEqVlCia4UAieppjNvvZX8Uo5Z5Q9mWastnXvl3XUtoCwpZoKpA+/0RRdRSxtu43CyZ8PmiaXP/ALUQ9eB6VnVJmCpbJrQUAwOKVJzZXB08EWW0sckQLNxVqKhjnpw6Hc4cVGXptOXmSgS7Zy64nJySreCQBnxixBE+NpDjdXaCGanDnSmwyupm8T01LMS5QshKUBDlBmUKYk0wBxHRFWnbTySO6Ss6jjgnmc1+4nguVqXrlXmFBTRU4U0oUjA5q5fFD4aWWOS4d7Klhw2eKUWdYA8boufZi1yMyDUB9JSiv1SMocWOfigqZ2tmYlxSdm1Nc08LXTK6l4ESm2NvJUMa4DEEYEEQ+qpTMAQrOI0bqtwliPEJPpP02021tpIQkoz7yUVUSeCpJ+6H6AghsUhibR0Jjed5Xa/X6ez9Vv8AEMQ4ef0SR2qDDHBtNJc71KX0u+FI25lIS43iQkUykjGoA/WGfkrENFVknQeVBh1YI3auU3a7NFgW7t8m6hZq622oE/tJoaK5d4/3gnpgycPHBNrqRsFQLc0kKAufb7UshYcBJUQRkiuAFKRcqYHSWsVq4nRyzyAx8LZqzyV8ZdxxCEpWCs5I3IGf0xnSYc8NJc5Y02HzxNu7h3qyxnkDg1UTkiAcUioV/PKdl84r4RvYX8LL3KrLz2ppsweNLcjvtRD8D5j/AA+6Sp4hTF7vJlpc5MfiRPN+6MTW+5Kkbg+S5Tmk/GMXFPi396sQe7Cn4oWUyIS5BCFwl5RtFShCUnNuQBXoiaWdz7ApbrvEaRcHZNtSgpSElQpQkAnDEYw9sz2N0W8EofbcuxHpiMG5uUl7psiz2k1o2gVGSaJAqDnBwzRM6qlP8inOkcV5NlMeab1R8oXa5bc4pdc4L03ZzSSFJbQCMxCQCOQwj6iRw5xQZHFdJqVQ4KOISscYB5YYyaRm/SKaHuZvC5SlmstmrbaEHhCQD0w91Q9/FycZXO4pypIIoQCDnBzekREHuYbtUd7FMk2KxlZW0t14ckROaqcjcVKZnWtdPkjkiAuJPtKMaRTWas1pw1cbQs8JSCYkbUSM3aRThK9m4LpLSqGxRCEoH7oA6eGGySveN5ukc8u4oek21kKUhKiMxIBh7J3sZYIBXeIm3G8FImzdntAkhtAJqCQkDA5xycUSmomta6XWFeO5bPmm9UfKFFXKP5FOErkrdmspIIbQCDUEJGHHA6rlItdDpSeKdxAN/FRogA9pCoV+/Kdl84r4Rv4V8LL3KrNz2ppsweNLcjvtRD8D5j/D7pKniFYLek1vSNoNtpylqdmQkDOTlk0HRElU8R4k1zuCI2kwlVS72yGiVlGZdyUmStpAQrcACorvE1havCTPM6UPFimxz6LQLKR8K7WiTOqn5xX5Cf8AMCftQyR4V2tEmdVPzheQ3/MCNqGSPCu1okzqp+cJyE/5gSbT2I8K7WiTOqn5wchP+YEu1DJHhXa0SZ1U/OF5Df8AMCNqGSTwrtaJM6qfnCchO+YEbUMkvhXa0SZ1U/OF5Cd8wJdr7EeFdrRJnVT84TkJ3zAja+xJ4V2tEmdVPzg5Cf8AMCTauxL4V2tEmdVPzg5Cf0yBG15hHhXa0SZ1U/OA4E75gQarsR4V2tEmdVPzheQnj/kCNqGSPCu1okzqp+cNOAOJuZAjauxJ4V2tEmdVPzheQXfMCXa+xL4V2tEmdVPzgGBP6ZAgVeYR4V2tEmdVPzheQn/MCTauxJ4V2tEmdVPzhDgT/mBG1diXwrtaJM6qfnCcgH5gRtQySeFdrRJnVT84UYE8f8gRtQyR4V2tEmdVPzg5Bf8AMCNq7EvhXa0SZ1U/OF5Df8wI2oZJPCu1okzqp+cJyE75gQaoZJfCu1okzqp+cLyE699YEbUMlGrttVp2lJKZl3kJl1FTilpoAM9a1oM0WmUwoqZ4e4G6jL9Y8WCebL53UtyO+1EV8D5j+/8A2pKkbwr9b7SpR1x4jKlXCFrIIyml0AUckndIVQHDEGucHC7imHa8aTeIUMEugLFRffpKeeOovqxgjC6of/VZ2iMI79ZTzx9WvqwvJlVl5o2mNHfrKeePq19WDkyqy80bTGjv1lPPH1a+rByZVZeaNpjR36ynnj6tfVg5MqsvNG0xo79ZTzx9WvqwcmVWXmjaY0d+sp54+rX1YOTKrLzRtMaO/WU88fVr6sHJlVl5o2mNHfrKeePq19WDkyqy80bTGjv1lPPH1a+rByZVZeaNpjR36ynnj6tfVg5MqsvNG0xo79ZTzx9WvqwcmVWXmjaY0d+sp54+rX1YOTKrLzRtMaO/WU88fVr6sHJlVl5o2mNHfrKeePq19WDkyqy80bTGjv1lPPH1a+rByZVZeaNpjR36ynnj6tfVg5MqsvNG0xo79ZTzx9WvqwcmVWXmjaY0d+sp54+rX1YOTKrLzRtMaO/WU88fVr6sHJlVl5o2mNHfrKeePq19WDkyqy80bTGjv1lPPH1a+rByZVZeaNpjR36ynnj6tfVg5MqsvNG0xo79JTzx1F9WDkyqy80bTGhV9JTzqjxZC/iKQowupduP9o2lilpC66Zqr042KKCQy2SFFCBUlSiKjLUVYgEgUEdNQUYp4rdJVOaXSd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BUUExQVFBQVGBcXFhgYFRsZHRwaHR4bFxwYGhccHCgiGBwlHRQdITIhJSkrLi4uHR8zODMsNygtLisBCgoKDg0OGxAQGy8mICQ0Lyw0LCwsNCwsLCwsLywsLCwsLCwsLCwsLCwsLCwsLCwsLCwsLCwsLCwsLCwsLCwsLP/AABEIAJcA1QMBEQACEQEDEQH/xAAcAAABBQEBAQAAAAAAAAAAAAAAAQQFBgcDAgj/xABQEAABAgMDBAsMBQoGAwEAAAABAgMABBEFBiESMVSSBxMiQVFhcXOR0tMVFhcyNVOBk7GywdEUcpShsyMzNEJSYnSDwuElNmNkgqJDROMk/8QAGwEAAQUBAQAAAAAAAAAAAAAAAAECAwQFBgf/xAA7EQABAwICBQgJBAIDAQAAAAABAAIDBBEFURITFCExFTJBUmFxgaEGFiIzNFORwfAjNUKxJNFDYoLx/9oADAMBAAIRAxEAPwDRLXtl5b6mJdSW0tUDrpTlHKIytrQk4AgEEqNaVAoammXiOItpGi4u5TRQ6aZFqZ06Y1WezjHd6QTdQeas7KOlJtczp0xqM9nCcvzdQeaNlbml2qZ06Y1Wezg5fm6g80uyNzRtUzp0xqs9nB6wTdQeaNkbmjapnTpjVZ7OD1gm6g80bI3NG1TOnTGqz2cHrBN1B5o2RuaNqmdOmNVns4PWCbqDzRsjc0bVM6dMarPZwesE3UHmjZG5o2qZ06Y1Wezg9YJuoPNGyNzRtUzp0xqs9nB6wTdQeaNkbmjapnTpjVZ7OD1gm6g80bI3NG1TOnTGqz2cHrBN1B5o2RuaNqmdOmNVns4PWCbqDzRsjc0bVM6dMarPZwesE3UHmjZG5o2qZ06Y1Wezg9YJuoPNGyNzRtUzp0xqs9nB6wTdQeaNkbmjapnTpjVZ7OD1gm6g80bI3NG1TOnTGqz2cHrBN1B5o2RuaNqmdOmNVns4PWCbqDzRsjc0bVM6dMarPZwesE3UHmjZG5o2qZ06Y1Wezg9YJuoPNGyNzRtUzp0xqs9nB6wTdQeaNkbmjapnTpjVZ7OD1gm6g80bI3NG1TOnTGqz2cHrBN1W+aBStzQETIxE8+acKGSK8f5PEcUK30hlvYsCTZB0FSViXiO7am8hDreTu04JcSquStKSdwdyQU1NCM+MdBS1bJ2aQVSWHRdZRVlmpmOOZf8AuUR7BHMY4BtKvUvNus0v3shPomHGJYhpLRyVLoCpSqY0qKJAzZo08PwmIxiSQXJVead17BVuSvXajy8hp99xfAhCSfTucByxedRUTG6TmgBRCWQ8CphxdvgVP0mnEGiegCsVgcJPS3zTi6YKBcvraKSUqmXUqBoQUpBB4CCioi43D6RwuGBMM0g6V57+LQ0pzoR1YUYdS3toBJrpM04kb12o8vIafecXQnJSlBNBnPixG+io426T2ABObLK42BXeft62GEhTzkw2kmgKkIArweLDY6WgkNmNBKVz5QLkph38WhpTnQjqxOcNpR/AJmuktxT+zrfth9JUy5MOJSaEpQggHPTxc9DEEtNQxc9oCe2SV3AptN3utNpZQ5MPIWnOlSUAjfxGTEjKCje0Oa0b00zSA2uvUjeq1Hl5DL7zi6E5KUoJoM58XjhH0NFG3Se0AJRLKTa67zlv2u0pCXXJhtThogKSgZRwFBucc8MZS0LwS1osEGSUdKdfTbd/3fq0dWItDDP+vmnaUyPptu/7v1aOrBoYZ/180aUyDO27/u/Vo6sAjw08NHzReZNpC3LZeBLLkw4EnJJShBoRvHc54lfTUEfPACRr5T0ppM3vtNtZQ5MPIWk0UkpRUGlf2eAxIygo3t0msCaZZAbXXlq+loqUEpmXVKVmSlKSTyAIqYHYfSAXLAkbNIelTiF2+RUfSKHhDQPQRURUPJYNjo+alvMoidvXajK8h199tXAtCQeUVRiOMRZZRUUguxoPcmOllHSuHfxaGlOdCOrEhw6lAvqwk10malXbStxKSpRmgkCpVtaaAcPixXEGHEhtm3KeXSgXuokX4tDS3OhHVixybSn/AIwo9fJmpCQty2Xk5bLkw4mtMpKUEV4PFiCSmw+I2c1oPiniSU9KuFwL6TDsyqTnE/lQFZKqZKgU4lCwMK0qYzMSw+JsOui4KeGZxdoleNl7BUtxh3Md6qKe2G4HbVuv2fdLU8QVerKzv/xMx75itjnxCkpeYsMtmz1zFsPMt4KcmFJB4N8q9AqfRHRwzCCkbI7gAqLm3eVsDbcrZUnXBDaAATnUtR4f2iY49z58Tn0Wnj9Ar4a2NtyqvL7LjBcouWcQ3+2FpURxlAHsJjUf6OSBt2OGkom1YvaymL+XcanpQvN0LqEFbS0/rgDKyOMEZuAxVwyumpp9U87r2PYnzxte3SCwoGO1PQs0hapsKWZuX5kjOQ0n0bpR/wCwHoMcx6Rz82HLer1GzeSrffyzvpNnPpTulJSXEUxqpG6px1AIjIwufUVbb7r7ipphpRmy+fAY9AbkVk8FsOwn+iP8/wD0JjjvSN1pWA5fcrRpRuKouyV5UmOVPuiOgwrRNMyyq1Bs9P8AYg8p/wAlz2oivjttkN+xPpT+pvVj2Xpna5iQcIJDa1LIG+ElCqDojNwAa2B7R3KepdYghdlbL0vn+jv9KPnEbvRuQ79MeaUVYtayvT9oBMsp/JJCWi7k1xoE5VOCsYop3On1Nxe9lY1lm3sqIrZclyP0d7EcKOtG3H6Nygg6Y81WNWOFk62HV5Uo+eF9R6QDEPpC0CVt8k6l9oLO9kFJVa0yAMolxIA4SUoAEdFhthRsPZ/tVJ98hC1e6N3WbOldscyQ6ElTzh/V3ylJ3kgdPpjl8Qrpq6fVx8L7hmrjI2sbcqBmdlxkOURLuLQMMsrSknjCKZuUiLsfo5K5u940kw1tjays6HZW1pP9ts1GPjtqHukcWeM61RhkwBP+ipfZlasNtyylSs0uXXnQsCvCnApUOUGO1gnEsAeOkLNewtkX0e2kFABxBSKjhwpHnL3aMpdfpWwAC2y+fr83fMnOLQPza920f3TnTypOHQd+O/wyq2mAPvvG496yqhpaVpmw6f8ADjzrnwjmvSIgVG/IK7SW0N6rVhf5od52Y90xrT78KHcFAz3/ANVL7L+eW5HfaiKeB8x3h91JUdCvVlZ3/wCJmPfMVsb+Kt2KWl5izq5suFXgnFH/AMe2EekgRexGQsw1lulV4gDKVy2bZs7ZLNV3IStwjerUIB9AB6TCejjBq3v6b2RWHeAsyjpQNFUzuCsMhfadZZSy26A2kZKQUA0HBU8sUn4ZTSP1hb7SeJjayrpwFOj2Rd6Ewm53Lf7NbFnWRU52WS4d6qyMqnKVGkcLOTW1+7pNvBajf047qP2JrXU/IlDhylsuKSo75Ct2DxZ1D0RPjlOIKkSAbiAdybTP0mkFZNeqzPo068yBRKVkp+qrdCnFQ09EdVRTa6BsvYqEjbOIWl7Cf6I/z/8AQiOb9Ij+szu+5Vyj5pVF2SvKkxyp90RuYT8KzuVao56f7EHlP+U57URDjZtRnvT6b3imtnDPK/zf6Yo+jfMepKo2ssuczHkjpVRHFfRM+P8ACnP4VX4ccEzdiH/pa7j+kvnZOYR3p3rJO8rZthf9Cd54+6mOO9Iz+u0di0aPmKuqlg5ejJOI2/Kp9VrLH3pEagfq8L0hl/ZUBF5lZNmadKZJDYJAddGVxhIy6cladEZno7GDO6TJTVRsxYxHXgXWf0LQthidUJx1qu5caKv+SCkA+kLp6Iw/SGIOpw8dB/tWqR3tLrszywE1LOAYrQUn/ioEe8Yi9H5P8d7Mr+adUc9aReGdUxIuvI8ZtvKHoFafdGBTQiWr0HcCbKy9xYy4VfvbIItSzEPM4rSnbWuGtN20fvHKBF+hkNDVmKTgd3+imSjWsu1eNh7ycedc+EJ6Qn/IFsgkpD7O9Vmw/wDM7vOTHuGNab9qB7AoWe/Uxsv+NLcjvtRFTA+Y/wAPupKjoV6srO//ABMx75irjfxV+xS0vMWb3Smwi8M2k/8AkLqRyghVPuMX6+LTw1hy3qvEQJSvWzbIqrLvAVSAtpR4CaKTXloqI/RyQFr4+nilrGm4Ky4x1A4XVK91fbI2MHHpZD6phLeWjLyS0SQM+JyuCMSoxuOObVBt+jirTae7bqAuJZn0mfYQfFCg4v6qN1Q8poPSYvYjUailc9QwN0n2C3K8diiclyypa0JUQSUUqaGtMQcOHkjhaKqdTya0AE9q0pI9JtlHXTua3ILWpt11e2AApXk0wxBwAxzxZxDFJKxga9oH1TYoAx3FUnZqsyjrMyMMtJaXypqpPSFEegRs+j0943RHo3juVerbZ11LbCZ//JMc8PcTFb0k98w9n3KfR80qj7JaaWrMcqT/ANRG7hI/xW9yq1HPT7YfT/iXIy57URWxwgUZ70+l94prZwO6lRv0dPufOKfo2P03lSVfQFlzmY8hjpRvCpdK+iZ/yW5/Cq/Djgm/uH/pazvdL52RmHJHfdiyulbNsL/oTvPH3Uxx3pEP8hvctGj5irM1OBq8xWrMHwkniW2G/wCuNVsRkwzQ7PvdQF1pvFW7Zfs5TkgFpBO0LCzQY5JBST6K1PECYx8AlEdQYz0qeqbdixOkdnwNlm36Fo2wvZijMPTBBCEI2tJ3ipRBNDxBI6Y530hnDYRGOkq5SMN7rnsyzwXOMtDO0gFXKsggdCa+mJMAi0aZzz03RUEadloN9vJUzzCvZGDh19vHerM3ulQ9h+8OQ6qUWdy5VbXEsZ0/8hjyg8MbeO0ekwTs4tVamlsdErTbIstEvtoRglbinAmlKFVCQOKtT6Y5ipqTOQ53EABXWMDRuWYWH/md3nJj3DHVzbsJA7AqTPfqY2X/ABpbkd9qIqYHzH+H3UlR0K9WVnf/AImY98xVxz4hSUvMWD3jm1tWq+42clbcwpSTxg+zePFWOmpo2yUzWOG4hUHus9a9Ylvylpy5bUElSk/lGF0qPq1zjgIjkKmjqKGXTj4dBC0GPa9timsrsZyCF5eQtVKHJW4Sn0jfHLEzsbqiC23iBvTBTxg3Ufsi30abYXLMKC3XAUKKDg2k4EVH61DQAZsYnwjDHulE0osOPem1FQ0DRaozYYlEIS/MLUhJJDSQVAGg3SjQn94D0RY9IHPkDYmA5lMpLAlxUPsj3neVaC0sPuIbbSlH5NZAKsVE4GhNVUrxRdwqhjbTjSaCTv3pk0xL9yr8leiabdbWZh5QQtKilTiiCAQSCK4ggUi/JRwuaRoD6KISuutgv6lqasx7JWgkI25AyxUlIyqUrWpFRHJYY2SCsAsbXsVenc17Fm+xpelEm+pLv5l7JCj+yoZlEcGNDHRYtRGqj9g7x59iqQTaty1C2LryVohLyqLqKBxtdKjgJGBz7+aOZp62porxgeBCvPZHLvXqzLGkrMbWtOS0DTKW4upPAKk/cIZPUVOIPay304Ia2OJZBf28YnpvbE1DSE5DYOFRWpWRwknoAjrsNotlgDTxO8rOnfpOVaczGNHgoxxX0JPTbfctwBxBJlVCmWmv5vgrHCtgeK4EjpWmXt1dl89pzDkju+dvWWeO5bFsOTCEyboK0g7cTQqA/VTjQmOP9II3GdpaDwWhSvaGb1n+yAsG1Jog1G2ChB/dRmIjfw5tqVl8v9qrKfbJWk3Dvw1MtJYmVpS+Bk7ogJcGYEVwqRnTvmOexLCpGPMsPTv7lbilDhZyeTGxpILWVbWtNTUpQtQTyAbw5IhZjVaG6NgSOzenaiMlObZt6UsyXCE5AKR+TZQRUnjGccZMRQUdVXShz72zKV72xt3LC7RtBT763nDVbi8pX3YDiAoBxCO3ZCI49W3gAs8uu+5W6X0mkGy5gBaCdpIoFpJrTNQGOLw+F4rwdHddX5XtMdlgjDykLStByVIIUk8BGIjt3NBBY7gVnA2cvoa7V4m5qVbeK0IUoUWkqAosYKGJzVFRxERwFdQuhmc0A2WrFMC3es6u+oG87hBBBcmKEH9wx0k7bYUL8bD+1TjP6ymdl/PLcjvtRFPA+Y/w+6lqOhXmys7/APEzHvmKuOfEW6VJTczcsqv/AHHmfpTj7CC826cuifGSTnBT+sMMCOGNnDsRhMYY82IzVWaB97qn9783Wv0SZqMfzDmfVjT2iC1tNv1UOqeu71nWgpOSpmeUngKHiOg4Q1r6YG7XN8kpa/hvTcWBNj/1Jn7Ovqw/XxdDx9U0scehIbvTWhzP2dzqwGoiP8x9Uui7JKLAm9Emfs6+rAaiI/zH1SaDskdwJvRJr1DnVg18XXH1RoOySd701ocz9nX1YNfF1x9Uui7JL3Am9Emfs7nVhTUxHi8fVJoOyXSXsieQaol5xBOcpadT7BDHSwO5zmn6JdF+RSPWNOrNVy02s8KmXVHpIhWywNFg5vkgteegrx3Am9Emfs7nVhdfF1x9Umg7JHcGb0SZ9Q51YNfFe+mPqkMbj0Lz3uzWhzP2dfVg18PXH1TtF2S9dwJvRJr1DnVhNdD1x9UgY7JIbvzZzycz9nX1YdtMXS8fVGg7JAu/N6JM/Z19WE18VraY+qNB2SXuDN6JM+oc6sLtEV7l7fqjQdknDdn2glOSlmeCf2Qh4DoGERF9Od+k3yTgHjoKb9wJvRJnH/Qc6sSa+Lhpj6ppY4ngjuBN6JNeoc6sAniHB4+qCxx6Egu9NaHM/Z19WF2iHrj6pdF2SXuBN6JNeoc6sIJ4bc8fVJoOyQLuTWhzHpYWOk0hTVQ2JLx9UoikyWhbGNyn2ZgTMwnaghKghB8YlWFSP1QBXDPGDi+JRvhMbDdW6eEh1yney/nluR3+iIMEPsPt2fdLU8QFa37SEtLzj6gVBp+ZVQYVos0Fd7GExGAT14jJtdLC/RiJCqslee2Hm0usyTBbWMpByjiOH84PYIdJQ4fG7RkebhMY+VwuF37s25oLHSe0hmzYX1ynXnyR3atzQWNY9pC7PhnXKXSnyR3atzQWNY9pBqMM65/PBGlPkju1bmgsax7SDUYZ1z+eCNKfJHdq3NBY1j2kGowzrn88EaU+SO7VuaCxrHtINRhnXP54I0p8kd2rc0FjWPaQajDOufzwRpT5I7tW5oLGse0g1GGdc/ngjSnyR3atzQWNY9pBqMM65/PBGlPkju1bmgsax7SDUYZ1z+eCNKfJHdq3NBY1j2kGowzrn88EaU+SO7VuaCxrHtINRhnXP54I0p8kd2rc0FjWPaQajDOufzwRpT5I7tW5oLGse0g1GGdc/ngjSnyR3atzQWNY9pBqMM65/PBGlPkju1bmgsax7SDUYZ1z+eCNKfJHdq3NBY1j2kGowzrn88EaU+SO7VuaCxrHtINRhnXP54I0p8kd2rc0FjWPaQajDOufzwRpT5I7tW5oLGse0g1GGdc/ngjSnyR3atzQWNY9pBqMM65/PBGlPkju1bmgsax7SDUYZ1yjSnyR3at3QmNb/wCkGowzgJD+eCA6bJe7OvdPIm2WJ6VbaS+SEKQcQeTKII3t6CbDqZ8LnQuvZAmeHAOTTZfzy3I77UQuCCzHju+6SoNyFMXu8mWlzkx+JFib90Ymt9yVI3B8lynNJ+MYuKfFv71Yg92FPxQUyIEIgQiBCIEIgQiBCIEIgQkgQiBCWBCSBCWBCSBCWBCIEIgQiBCIEIgQiBCIBxSKhX88p2XzivhG/hfwsvcqsvPammzB40tyO+1EPwTmP8PukqeIUxe7yZaXOTH4kTzfujE1vuSpG4PkuU5pPxjFxT4t/erEHuwp+KCmRAhECEQIRAhECFxnJkNtrcVXJQlSjTPQCpp0Q+OMyPDB0pWDTcGt33VeN+pb/U1f7xe5NkzC0zhFRkpKyLwMTJKW1boCuSoUNOEA54hno5Ihc8FUnpJYLGQWCaT172GnFNqy8pBoaJ34fHQPe0OB4qWDDppmabeCbm/cr/qasP5NkzCmOEzgXUlaV4GmENrXlUdFU0FePHgzxDFSOkeWg8FUp6WSdxa3oUd39Sv+pqxNybJfiFaGEVN+Cfyd4mnGXXk5WQ0CVVGOAysBv5oidRPa8MvxVSWmfHJqzxUeb9S3A5qxLybJbiFc5IqMk+su9Eu+sISohZzBQpXfoDvxHLQyRt0uKrT0M0Iu4bs1NRSzVNEIlRCoRAhECEQJEQo4oVCv55TsvnFfCN7C/hZe5VZee1NNmDxpbkd9qIfgfMf4fdJU8Qpi93ky0ucmPxInm/dGJrfclSNwfJcpzSfjGLinxb+9WIPdhT8UFMiBCIEIgQiBCIEKNvL+hTHMue6YtUO6oap6W+tb3qmXQmpRDTgmcjKK9zlJJwoM2B341alkzraordxaGqdMHQ3tZcLLyFWqgywIbC6jClE5NFHiGJ6RDpQW05EnFLUaxtARPzuheZ+abbtRxbqcpsLVUYGu5oMDhnIh0bXOp2hp6ElPHLJQgM3FSybySBIH0cerT84qbNVddUXUFU0FxPml2R0Da2AKAVUB0CkOw/c94PFT4Fd0r+5cZe8cgEJCmKqAAJyE56Y78Pkp6guJa9Nkoa0uJDvNSzk0y7ZsythGQktugigGISccOWK8bZG1LQ911REcjKkB/G4VcutaMo02sTCQVFVU7jKwp92MXJ45XEFhWxilPVSTfpDdYLlNFt+fb+hoKQSjMmmIqSqn6oyd+HtJjiOsKBpwUj21B3ngFp8c4uaHBEIhECEQIRAhECREKOKFQr+eU7L5xXwjewv4WXuVWXntTTZg8aW5HfaiH4HzH+H3SVPEKYvd5MtLnJj8SJ5v3Ria33JUjcHyXKc0n4xi4p8W/vViD3YU/FBTIgQiBCIEIgQiBCjby/oUzzLvumLVHfXtuOlTU4/Uae1VG5NiMvtOKdRlFKwAcojDJB3iI0qyodCRZbWL1UsUzdU6wsrnZ1lMsV2ptKK5yM59JjJlqXycSsOaeSY3ebqhvPtotZxT2LYWvKqKjxSBhv40jbY1+zt0cluxxyPoAIxvVh7uWdwIH8r+0UzDVnpKoGirB/EqN2QXw4zLrQapXUpObAgU5Ifh7C17w7ireCNLXyN4FPZS2pANoCgjKCQD+S36Y40xhZoaouu07lVko6zSJDSnE3aLDshNBilEtOVATkjFJ+URxxTNnYXqEQyxztEotvCh7mWMzMS7u2IBVlUCt9O53jE9XPJE4FvDJaGL1EkVUCx1twTWxptchOKYdptaiAo03j4riTvjMD6eCJZWioguFJUxtrYBOznDiFowjA0dG4K50XINxayWGBF7ohUqIEIgQiBIiFHFCoV/PKdl84r4RvYX8LL3KrLz2ppsweNLcjvtRD8D5j/D7pKniFMXu8mWlzkx+JE837oxNb7kqRuD5LlOaT8YxcU+Lf3qxB7sKfigpkQJCbIgslsiCyTouiBAN0Ql0tlzfZStCkKAKVApUDvg4EdEPY57bOB3pAdA3XGz7ObZBDSAgE1IG+c1eiHzzPkN3KSSV0hu5OoiBTLKMmLvyy1lamkKUo1JOcnpiyyumADQ42U7KuWMaLXELn3syvmEffDzXzj+RTttqBzpCnExYzC0IQttJQ3ggHMMKUHoEMbVSNcX33lRRzyRHTa7eU372ZXzCPv+cPFfP1ipduqB/MpwxY7CELQltIS4KLA3xmofQYYauZz2nSO5RyTSvku5111kLPaZBS0gICsTThiOWaSY2cUyWR8hD3m5Xi0LJZeILraVkAgV497kh0dVJD7LSnMkkZzDa/FOmWwlISkUCQABxCIpCSblROve69w0b0pRBZIiEulG9EKiyIEiIUcUKhX88p2XzivhG9hfwsvcqsvPammzB40tyO+1EPwPmP8AD7pKniFMXu8mWlzkx+JE837oxNb7kqRuD5LlOaT8YxcU+Lf3qxB7sKfigpkQg9o2QB2qmjZAb8w50p+cbDsNF+K1xg0rmh+kAn1l3xZecDZCm1E0TlEEE8FQcDEEuHOaLg3UFRhs1O3TFiOxe7dvUiWd2tTalHJCqgjfqKY8kJBROlbpXRR4e+qYXtcB3pgL/tb7Lg9KfnEvJxP8gpzgknXb4KdbtttUquYRVSUJWojMdyKlNDmPzEVdheJQwlZzoHMk1Z4qBF/2/MOdKYuHDv8AstM4HL/J48U7su+KHn0NBpaSuuJIoKAqxp9WI30BjYXaSrVOGvgbpF4Pcu1u3ral17XkqccGcA0ArmBPDxCGQUL5W6RNgm0lBLOL7g3MppZ1+WlrCHEKbrhlVqK5sd/0xK/DXAE3upZsJfG0vaQ4DJTls2s3LN5bm+aJAxKjxfOKcFK6Z1slRghkncGMCrSb/oriwqnDlCvsp98XzhgzWnyM/gHi+SsXdltUqqZRVSEpUojf3OdPEcIpikLZxGelZxpntl1RFnLzd+2kzSFLSlSAlWTQkHerCVNNqiBdFXTOpX6Lk2tO8iWZlDBQpSl5JBBFBlEpG/xRLFRayMvupIqR8sJlHALzb96ESrobU2pZKQqoI4SKY8kFLRa1mkSnUdA6ouWkBRvf83vsuD0p+cS8mb9zlb5HmaLh7Sp+Ttlt2XU8ipCQSU5iCMaHjiq+kcyQNvxWbPA+KTVvFioAX/b8yvpTFvk49ZaZwKTjpgJ1Zl8kPPJbDS0lRpUkUHLSGSUAYy+koKjC5Io9Iuae5WeMwbjYrNGXBEOHFIqFfzynZfOK+Eb2F/Cy9yqy89qabMHjS3I77UQ/A+Y/w+6Sp4hTF7vJlpc5MfiRPN+6MTW+5Kkbg+S5Tmk/GMXFPi396sQe7Cn4oKZJDmn2gjp3rL7nWs1LqWXgSFJAG5ysc8dFVwPkFmmy6TEKZ80UegEtrTKJqebMsgiuQPFpUgklZAzACnRCNBjhOmUsETqWjc2Y8U7vs4E2ihRFQkMqPIFEkfdDaIacRt03/pNwuPTopGjpJTm2L1sPMLbQyrKWCkEhOBOY4Y4QyClkY+7juValw2eKUOcbNHSutjSC2rKmi4CnbEOKSkihptdKkbxPBwU5IbJKw1TGjim1k7Jq1hZvtYKHu1eBEshaVM7YVKrXDDClMRE80GsHGy0MTw91TK0teBu4FWiwbzomHtrSwUHJKq4b1OAccUZ6QxsLtK6xKrD3QWu4HuUFbjD0pPKmEthxClFQJSVJFcCk08UjeP8AeLVO9ksIZw/taVJJBU02zudYhK/bUpOKR9KbW0obnKQoUx/aNK0hGwyxA6s3703Yqqm0nROuFK35slbjLSmgVhrOkbolJpiB+tSn3xBRzDTLX7iVWwqoZHM4P3XFr5KI760rZ2iZY3NMmrZySOMIUNyRy+iLRpiH6bHfVW3YXIDrKeS581MtNsCy5gy6lFCkOE5RxCsmhBG8cBh6YqkybW3WKi7XbY3W8dyTY4/R3Pr/AAiLEhdwup8b+Jscgo29nlVnkZ99UWqH4bf2qeiB2CTvXi/66TrajmCEEjkUo/CFw4HU27SjCmF9PIzpTm1L3S7jS0JYJUoECoTSvKMcOKCKlka/SLtyggwyZjhI51gN911upZ62pKYUsFO2BRSCCDQJpWhxFf7wyqkaZWgdCMQqmTVLS3gLb1A3Yt5MslYU1tmWQa4YYU3xFmenMoABstHEqB877h4AVqsO9CH30thjIJBIVhhQV3hxRRnonRsuXLDqaAwt3vB7laIygVRFrIhRxQqFfzynZfOK+Eb2F/Cy9yqy89qabMHjS3I77UQ/A+Y/w+6Sp4hTF7vJlpc5MfiRPN+6MTW+5Kkbg+S5Tmk/GMXFPi396sQe7Cn4oKZJCs5w70NFzvWcXAkGnVuBxCV0SCMoVpjG9WzSMbdq38SmcIYw07uxX6Ss9pr822hH1UgRiuqJXt9olYT5JJHDSJsqPe/yoyDmJlwR/MjZorbPu7f6W7QP/wAGQdp/pSN97ABRt7KclSPHCRTAY5YpmKfZyRFR1Zc7QeVXw2tLHamU+wc0SlufSbMmQsjbW2XAr94ZBouA0+rqmubwKbPS7PVNDTuJuFEXRvC1LNrS4FEqVlCia4UAieppjNvvZX8Uo5Z5Q9mWastnXvl3XUtoCwpZoKpA+/0RRdRSxtu43CyZ8PmiaXP/ALUQ9eB6VnVJmCpbJrQUAwOKVJzZXB08EWW0sckQLNxVqKhjnpw6Hc4cVGXptOXmSgS7Zy64nJySreCQBnxixBE+NpDjdXaCGanDnSmwyupm8T01LMS5QshKUBDlBmUKYk0wBxHRFWnbTySO6Ss6jjgnmc1+4nguVqXrlXmFBTRU4U0oUjA5q5fFD4aWWOS4d7Klhw2eKUWdYA8boufZi1yMyDUB9JSiv1SMocWOfigqZ2tmYlxSdm1Nc08LXTK6l4ESm2NvJUMa4DEEYEEQ+qpTMAQrOI0bqtwliPEJPpP02021tpIQkoz7yUVUSeCpJ+6H6AghsUhibR0Jjed5Xa/X6ez9Vv8AEMQ4ef0SR2qDDHBtNJc71KX0u+FI25lIS43iQkUykjGoA/WGfkrENFVknQeVBh1YI3auU3a7NFgW7t8m6hZq622oE/tJoaK5d4/3gnpgycPHBNrqRsFQLc0kKAufb7UshYcBJUQRkiuAFKRcqYHSWsVq4nRyzyAx8LZqzyV8ZdxxCEpWCs5I3IGf0xnSYc8NJc5Y02HzxNu7h3qyxnkDg1UTkiAcUioV/PKdl84r4RvYX8LL3KrLz2ppsweNLcjvtRD8D5j/AA+6Sp4hTF7vJlpc5MfiRPN+6MTW+5Kkbg+S5Tmk/GMXFPi396sQe7Cn4oWUyIS5BCFwl5RtFShCUnNuQBXoiaWdz7ApbrvEaRcHZNtSgpSElQpQkAnDEYw9sz2N0W8EofbcuxHpiMG5uUl7psiz2k1o2gVGSaJAqDnBwzRM6qlP8inOkcV5NlMeab1R8oXa5bc4pdc4L03ZzSSFJbQCMxCQCOQwj6iRw5xQZHFdJqVQ4KOISscYB5YYyaRm/SKaHuZvC5SlmstmrbaEHhCQD0w91Q9/FycZXO4pypIIoQCDnBzekREHuYbtUd7FMk2KxlZW0t14ckROaqcjcVKZnWtdPkjkiAuJPtKMaRTWas1pw1cbQs8JSCYkbUSM3aRThK9m4LpLSqGxRCEoH7oA6eGGySveN5ukc8u4oek21kKUhKiMxIBh7J3sZYIBXeIm3G8FImzdntAkhtAJqCQkDA5xycUSmomta6XWFeO5bPmm9UfKFFXKP5FOErkrdmspIIbQCDUEJGHHA6rlItdDpSeKdxAN/FRogA9pCoV+/Kdl84r4Rv4V8LL3KrNz2ppsweNLcjvtRD8D5j/D7pKniFYLek1vSNoNtpylqdmQkDOTlk0HRElU8R4k1zuCI2kwlVS72yGiVlGZdyUmStpAQrcACorvE1havCTPM6UPFimxz6LQLKR8K7WiTOqn5xX5Cf8AMCftQyR4V2tEmdVPzheQ3/MCNqGSPCu1okzqp+cJyE/5gSbT2I8K7WiTOqn5wchP+YEu1DJHhXa0SZ1U/OF5Df8AMCNqGSTwrtaJM6qfnCchO+YEbUMkvhXa0SZ1U/OF5Cd8wJdr7EeFdrRJnVT84TkJ3zAja+xJ4V2tEmdVPzg5Cf8AMCTauxL4V2tEmdVPzg5Cf0yBG15hHhXa0SZ1U/OA4E75gQarsR4V2tEmdVPzheQnj/kCNqGSPCu1okzqp+cNOAOJuZAjauxJ4V2tEmdVPzheQXfMCXa+xL4V2tEmdVPzgGBP6ZAgVeYR4V2tEmdVPzheQn/MCTauxJ4V2tEmdVPzhDgT/mBG1diXwrtaJM6qfnCcgH5gRtQySeFdrRJnVT84UYE8f8gRtQyR4V2tEmdVPzg5Bf8AMCNq7EvhXa0SZ1U/OF5Df8wI2oZJPCu1okzqp+cJyE75gQaoZJfCu1okzqp+cLyE699YEbUMlGrttVp2lJKZl3kJl1FTilpoAM9a1oM0WmUwoqZ4e4G6jL9Y8WCebL53UtyO+1EV8D5j+/8A2pKkbwr9b7SpR1x4jKlXCFrIIyml0AUckndIVQHDEGucHC7imHa8aTeIUMEugLFRffpKeeOovqxgjC6of/VZ2iMI79ZTzx9WvqwvJlVl5o2mNHfrKeePq19WDkyqy80bTGjv1lPPH1a+rByZVZeaNpjR36ynnj6tfVg5MqsvNG0xo79ZTzx9WvqwcmVWXmjaY0d+sp54+rX1YOTKrLzRtMaO/WU88fVr6sHJlVl5o2mNHfrKeePq19WDkyqy80bTGjv1lPPH1a+rByZVZeaNpjR36ynnj6tfVg5MqsvNG0xo79ZTzx9WvqwcmVWXmjaY0d+sp54+rX1YOTKrLzRtMaO/WU88fVr6sHJlVl5o2mNHfrKeePq19WDkyqy80bTGjv1lPPH1a+rByZVZeaNpjR36ynnj6tfVg5MqsvNG0xo79ZTzx9WvqwcmVWXmjaY0d+sp54+rX1YOTKrLzRtMaO/WU88fVr6sHJlVl5o2mNHfrKeePq19WDkyqy80bTGjv1lPPH1a+rByZVZeaNpjR36ynnj6tfVg5MqsvNG0xo79JTzx1F9WDkyqy80bTGhV9JTzqjxZC/iKQowupduP9o2lilpC66Zqr042KKCQy2SFFCBUlSiKjLUVYgEgUEdNQUYp4rdJVOaXSd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123\Рабочий стол\images (5).jpg"/>
          <p:cNvPicPr>
            <a:picLocks noChangeAspect="1" noChangeArrowheads="1"/>
          </p:cNvPicPr>
          <p:nvPr/>
        </p:nvPicPr>
        <p:blipFill>
          <a:blip r:embed="rId3"/>
          <a:srcRect t="1474" b="1474"/>
          <a:stretch>
            <a:fillRect/>
          </a:stretch>
        </p:blipFill>
        <p:spPr bwMode="auto">
          <a:xfrm>
            <a:off x="460375" y="3452294"/>
            <a:ext cx="4246718" cy="27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123\Рабочий стол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7744" y="3452294"/>
            <a:ext cx="3312368" cy="27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Handling peer pressure</a:t>
            </a:r>
            <a:endParaRPr lang="ru-RU" sz="4400" b="1" dirty="0"/>
          </a:p>
        </p:txBody>
      </p:sp>
      <p:pic>
        <p:nvPicPr>
          <p:cNvPr id="24578" name="Picture 2" descr="C:\Documents and Settings\123\Рабочий стол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468622" cy="31807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643050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800" i="1" dirty="0" smtClean="0"/>
              <a:t>What can you suggest doing to handle peer pressure?</a:t>
            </a:r>
          </a:p>
          <a:p>
            <a:r>
              <a:rPr lang="en-US" sz="2800" i="1" dirty="0" smtClean="0"/>
              <a:t>                 </a:t>
            </a:r>
            <a:r>
              <a:rPr lang="en-US" sz="2800" dirty="0" smtClean="0"/>
              <a:t>Watch the </a:t>
            </a:r>
            <a:r>
              <a:rPr lang="en-US" sz="2800" dirty="0" smtClean="0">
                <a:hlinkClick r:id="rId3"/>
              </a:rPr>
              <a:t>tips</a:t>
            </a:r>
            <a:r>
              <a:rPr lang="en-US" sz="2800" dirty="0" smtClean="0"/>
              <a:t> and check!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443</TotalTime>
  <Words>330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Stress</vt:lpstr>
      <vt:lpstr>Презентация PowerPoint</vt:lpstr>
      <vt:lpstr>          Why?</vt:lpstr>
      <vt:lpstr>Stressful statistics</vt:lpstr>
      <vt:lpstr>Idioms </vt:lpstr>
      <vt:lpstr>Mind the prepositions</vt:lpstr>
      <vt:lpstr>Peer Pressure</vt:lpstr>
      <vt:lpstr>Handling peer pressure</vt:lpstr>
      <vt:lpstr>Homework: idioms</vt:lpstr>
    </vt:vector>
  </TitlesOfParts>
  <Company>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Татьяна А. Шпак</dc:creator>
  <cp:lastModifiedBy>Марина</cp:lastModifiedBy>
  <cp:revision>39</cp:revision>
  <dcterms:created xsi:type="dcterms:W3CDTF">2015-10-21T06:56:18Z</dcterms:created>
  <dcterms:modified xsi:type="dcterms:W3CDTF">2020-05-13T13:27:10Z</dcterms:modified>
</cp:coreProperties>
</file>