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esh.edu.ru/subject/lesson/4823/main/150937/" TargetMode="External"/><Relationship Id="rId2" Type="http://schemas.openxmlformats.org/officeDocument/2006/relationships/hyperlink" Target="https://resh.edu.ru/subject/lesson/2064/mai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772400" cy="1470025"/>
          </a:xfrm>
        </p:spPr>
        <p:txBody>
          <a:bodyPr/>
          <a:lstStyle/>
          <a:p>
            <a:r>
              <a:rPr lang="ru-RU" dirty="0"/>
              <a:t>Повторение темы «Органическая химия»</a:t>
            </a:r>
          </a:p>
        </p:txBody>
      </p:sp>
    </p:spTree>
    <p:extLst>
      <p:ext uri="{BB962C8B-B14F-4D97-AF65-F5344CB8AC3E}">
        <p14:creationId xmlns:p14="http://schemas.microsoft.com/office/powerpoint/2010/main" val="614509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1)</a:t>
            </a:r>
            <a:r>
              <a:rPr lang="ru-RU" dirty="0" smtClean="0"/>
              <a:t>Посмотрите </a:t>
            </a:r>
            <a:r>
              <a:rPr lang="ru-RU" dirty="0" smtClean="0"/>
              <a:t>видеофрагменты:</a:t>
            </a:r>
          </a:p>
          <a:p>
            <a:r>
              <a:rPr lang="ru-RU" dirty="0">
                <a:hlinkClick r:id="rId2"/>
              </a:rPr>
              <a:t>https://resh.edu.ru/subject/lesson/2064/main/</a:t>
            </a:r>
            <a:endParaRPr lang="ru-RU" dirty="0" smtClean="0"/>
          </a:p>
          <a:p>
            <a:r>
              <a:rPr lang="ru-RU" dirty="0">
                <a:hlinkClick r:id="rId3"/>
              </a:rPr>
              <a:t>https://resh.edu.ru/subject/lesson/4823/main/150937</a:t>
            </a:r>
            <a:r>
              <a:rPr lang="ru-RU" dirty="0" smtClean="0">
                <a:hlinkClick r:id="rId3"/>
              </a:rPr>
              <a:t>/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2) </a:t>
            </a:r>
            <a:r>
              <a:rPr lang="ru-RU" dirty="0" smtClean="0"/>
              <a:t>Выполните задание по ссылке в </a:t>
            </a:r>
            <a:r>
              <a:rPr lang="ru-RU" dirty="0" err="1" smtClean="0"/>
              <a:t>ватсапе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14837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26</Words>
  <Application>Microsoft Office PowerPoint</Application>
  <PresentationFormat>Экран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Повторение темы «Органическая химия»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 темы «Органическая химия»</dc:title>
  <cp:lastModifiedBy>Admin</cp:lastModifiedBy>
  <cp:revision>4</cp:revision>
  <dcterms:modified xsi:type="dcterms:W3CDTF">2020-05-20T19:46:31Z</dcterms:modified>
</cp:coreProperties>
</file>