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7" r:id="rId5"/>
    <p:sldId id="258" r:id="rId6"/>
    <p:sldId id="259" r:id="rId7"/>
    <p:sldId id="261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5040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занятия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96944" cy="60486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Упражнения на развитие гибкости.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Растяжки, элементы акробатики: шпагат, мостик, рыбка. Элементы шейпинга.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1" name="Picture 3" descr="C:\Users\Эльмира\Downloads\img_user_file_5475588b95a6b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76872"/>
            <a:ext cx="8128000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льмира\Downloads\img5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" y="0"/>
            <a:ext cx="9138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0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льмира\Downloads\img10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2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64096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Тему «элементы шейпинга» повторить , просмотрев презентацию предыдущего занятия  за 12 мая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5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554461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Тему «Спортивный танец с элементами </a:t>
            </a:r>
            <a:r>
              <a:rPr lang="ru-RU" b="1" dirty="0" smtClean="0">
                <a:solidFill>
                  <a:srgbClr val="FF0000"/>
                </a:solidFill>
              </a:rPr>
              <a:t>акробатики» </a:t>
            </a:r>
            <a:r>
              <a:rPr lang="ru-RU" b="1" dirty="0" smtClean="0">
                <a:solidFill>
                  <a:srgbClr val="FF0000"/>
                </a:solidFill>
              </a:rPr>
              <a:t>повторить ,просмотрев презентацию занятия за </a:t>
            </a:r>
            <a:r>
              <a:rPr lang="ru-RU" b="1" dirty="0" smtClean="0">
                <a:solidFill>
                  <a:srgbClr val="FF0000"/>
                </a:solidFill>
              </a:rPr>
              <a:t>21 апреля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Эльмира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28803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497" y="4797152"/>
            <a:ext cx="8840991" cy="16927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https</a:t>
            </a:r>
            <a:r>
              <a:rPr lang="en-US" sz="2400" b="1" dirty="0"/>
              <a:t>://yandex.ru/video/preview/?filmId=15679566129127317450&amp;text=</a:t>
            </a:r>
            <a:r>
              <a:rPr lang="ru-RU" sz="2400" b="1" dirty="0" err="1"/>
              <a:t>танец+с+элементами+силовой+гимнастики</a:t>
            </a:r>
            <a:r>
              <a:rPr lang="ru-RU" sz="2400" b="1" dirty="0"/>
              <a:t>&amp;</a:t>
            </a:r>
            <a:r>
              <a:rPr lang="en-US" sz="2400" b="1" dirty="0"/>
              <a:t>path=</a:t>
            </a:r>
            <a:r>
              <a:rPr lang="en-US" sz="2400" b="1" dirty="0" err="1"/>
              <a:t>wizard&amp;parent-reqid</a:t>
            </a:r>
            <a:r>
              <a:rPr lang="en-US" sz="2400" b="1" dirty="0"/>
              <a:t>=1589402921575660-1419413885454874689600303-production-app-host-vla-web-yp-81&amp;redircnt=1589402975.1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23528" y="3520172"/>
            <a:ext cx="781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Тема «Танец с элементами силовой гимнастики"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763688" y="4166503"/>
            <a:ext cx="381642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Посмотрите видео ролик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7" y="2420888"/>
            <a:ext cx="727280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Тему «Элементы аэробики» повторить,  просмотрев презентацию занятия за 14 апреля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3600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льмира\Downloads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3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льмира\Downloads\screen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0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ownloads\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76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ьмира\Downloads\img3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064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Эльмира\Downloads\img6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2839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Эльмира\Downloads\img18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46449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8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мира\Downloads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7880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ьмира\Downloads\img1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3000"/>
            <a:ext cx="442798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4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мира\Downloads\slide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47160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льмира\Downloads\img2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2119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Эльмира\Downloads\img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3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льмира\Downloads\0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7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льмира\Downloads\S1055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Шпагат, мостик, рыбка</a:t>
            </a:r>
            <a:endParaRPr lang="ru-RU" sz="2400" b="1" dirty="0"/>
          </a:p>
        </p:txBody>
      </p:sp>
      <p:pic>
        <p:nvPicPr>
          <p:cNvPr id="8195" name="Picture 3" descr="C:\Users\Эльмира\Downloads\1306_15501419921-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64400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Эльмира\Downloads\slide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6"/>
            <a:ext cx="4716016" cy="31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Эльмира\Downloads\slide-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665"/>
            <a:ext cx="4320480" cy="21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7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ьмира\Downloads\img11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" y="0"/>
            <a:ext cx="9138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5198" y="836712"/>
            <a:ext cx="275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Или «рыбка»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3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</dc:title>
  <dc:creator>Эльмира</dc:creator>
  <cp:lastModifiedBy>Эльмира</cp:lastModifiedBy>
  <cp:revision>12</cp:revision>
  <dcterms:created xsi:type="dcterms:W3CDTF">2020-05-11T18:43:03Z</dcterms:created>
  <dcterms:modified xsi:type="dcterms:W3CDTF">2020-05-13T21:00:42Z</dcterms:modified>
</cp:coreProperties>
</file>