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tes.google.com/site/muz050116/ucenikam-1/1-klass/razdel-2-muzyka-i-ty/uroki-30-31" TargetMode="External"/><Relationship Id="rId2" Type="http://schemas.openxmlformats.org/officeDocument/2006/relationships/hyperlink" Target="https://www.youtube.com/watch?v=o1W2-tv6TR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Музыка на </a:t>
            </a:r>
            <a:r>
              <a:rPr lang="ru-RU" dirty="0" smtClean="0"/>
              <a:t>экране.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Изучи материал: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www.youtube.com/watch?v=o1W2-tv6TRk</a:t>
            </a:r>
            <a:endParaRPr lang="ru-RU" dirty="0" smtClean="0"/>
          </a:p>
          <a:p>
            <a:r>
              <a:rPr lang="ru-RU" dirty="0" smtClean="0"/>
              <a:t>Спой песни из мультфильмов:</a:t>
            </a:r>
          </a:p>
          <a:p>
            <a:r>
              <a:rPr lang="en-US" dirty="0">
                <a:hlinkClick r:id="rId3"/>
              </a:rPr>
              <a:t>https://www.sites.google.com/site/muz050116/ucenikam-1/1-klass/razdel-2-muzyka-i-ty/uroki-30-31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809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Музыка на экране.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на экране.</dc:title>
  <dc:creator>User</dc:creator>
  <cp:lastModifiedBy>User</cp:lastModifiedBy>
  <cp:revision>1</cp:revision>
  <dcterms:created xsi:type="dcterms:W3CDTF">2020-05-06T07:55:26Z</dcterms:created>
  <dcterms:modified xsi:type="dcterms:W3CDTF">2020-05-06T08:05:33Z</dcterms:modified>
</cp:coreProperties>
</file>