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8" r:id="rId3"/>
    <p:sldId id="265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57" autoAdjust="0"/>
    <p:restoredTop sz="94660"/>
  </p:normalViewPr>
  <p:slideViewPr>
    <p:cSldViewPr>
      <p:cViewPr>
        <p:scale>
          <a:sx n="50" d="100"/>
          <a:sy n="50" d="100"/>
        </p:scale>
        <p:origin x="-1722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32F25E-9C4C-49F6-93AB-E66BD9756DBB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47F520-CF40-4E46-A261-4D4A65F509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123219"/>
            <a:ext cx="821537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Классная работа.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одном аквариуме 9 рыбок, а в другом в 2 раза больше. Сколько рыбок во втором аквариуме?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Вити 16 рыбок, а у Кати на  2 рыбки  меньше. Сколько рыбок у Кати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Бабушка одному внуку дала 3 конфеты, а второму на 2 конфеты больше. Сколько конфет досталось второму внуку?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8572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одном аквариуме 9 рыбок, а в другом в 2 раза больше. Сколько рыбок во втором аквариуме?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02001" y="1142984"/>
            <a:ext cx="2355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· 2 = 18 рыбок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1683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Aharoni" pitchFamily="2" charset="-79"/>
              </a:rPr>
              <a:t>У Вити 16 рыбок, а у Кати на  2 рыбки  меньше. Сколько рыбок у Кати?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29980" y="3423483"/>
            <a:ext cx="2561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Aharoni" pitchFamily="2" charset="-79"/>
              </a:rPr>
              <a:t>16 – 2 = 14 рыбок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88514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Бабушка одному внуку дала 3 конфеты, а второму на 2 конфеты больше. Сколько конфет досталось второму внуку?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11342" y="5429264"/>
            <a:ext cx="2386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+ 2 = 5 конфет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432028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Ребята вырастили 48 красных роз, а жёлтых - в 6 раз меньше, чем красных, а белых – в 2 раза меньше, чем жёлтых. Сколько жёлтых роз вырастили ребята?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71472" y="2714620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C24C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Придумай и запиши такой вопрос к задаче, чтобы при ее решении использовались все данные. Реши новую задачу.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1C24CE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28662" y="3843126"/>
            <a:ext cx="51298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8: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=4 (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розы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белых.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Ответ: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розы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000372"/>
            <a:ext cx="327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haroni" pitchFamily="2" charset="-79"/>
              </a:rPr>
              <a:t>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714488"/>
            <a:ext cx="400052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48 : 6 = 8 (роз)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857364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572008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3571876"/>
            <a:ext cx="81055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 белых роз вырастили ребята?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4653136"/>
            <a:ext cx="56886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48 : 6 = 8 (роз) – жёлтых.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Домашняя работа.</a:t>
            </a:r>
            <a:br>
              <a:rPr lang="ru-RU" sz="4000" dirty="0" smtClean="0"/>
            </a:br>
            <a:r>
              <a:rPr lang="ru-RU" sz="4000" dirty="0" smtClean="0"/>
              <a:t>Стр. </a:t>
            </a:r>
            <a:r>
              <a:rPr lang="ru-RU" sz="4000" smtClean="0"/>
              <a:t>96 №8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23485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478</TotalTime>
  <Words>248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Презентация PowerPoint</vt:lpstr>
      <vt:lpstr>Презентация PowerPoint</vt:lpstr>
      <vt:lpstr>Презентация PowerPoint</vt:lpstr>
      <vt:lpstr>Домашняя работа. Стр. 96 №8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ПК</cp:lastModifiedBy>
  <cp:revision>52</cp:revision>
  <dcterms:created xsi:type="dcterms:W3CDTF">2015-02-12T17:40:29Z</dcterms:created>
  <dcterms:modified xsi:type="dcterms:W3CDTF">2020-05-17T15:43:24Z</dcterms:modified>
</cp:coreProperties>
</file>