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39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1115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9429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3636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1546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3630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1445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1692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66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6087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1530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7255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7393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2303000065@edu.tatar.ru" TargetMode="External"/><Relationship Id="rId2" Type="http://schemas.openxmlformats.org/officeDocument/2006/relationships/hyperlink" Target="https://youtu.be/6e9uxzwTAOQ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3667277"/>
              </p:ext>
            </p:extLst>
          </p:nvPr>
        </p:nvGraphicFramePr>
        <p:xfrm>
          <a:off x="855133" y="128016"/>
          <a:ext cx="9855201" cy="61542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855201">
                  <a:extLst>
                    <a:ext uri="{9D8B030D-6E8A-4147-A177-3AD203B41FA5}">
                      <a16:colId xmlns="" xmlns:a16="http://schemas.microsoft.com/office/drawing/2014/main" val="3016137048"/>
                    </a:ext>
                  </a:extLst>
                </a:gridCol>
              </a:tblGrid>
              <a:tr h="61542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Повторение по теме «Применение производной и первообразной при решении задач»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https</a:t>
                      </a:r>
                      <a:r>
                        <a:rPr lang="ru-RU" sz="3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://youtu.be/6e9uxzwTAOQ</a:t>
                      </a:r>
                      <a:endParaRPr lang="ru-RU" sz="3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Домашняя работа:  майские варианты на сайте «Решу ЕГЭ», вариант №1 + подготовка по индивидуальной траектории устранения пробелов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Обратная связь: Василова </a:t>
                      </a:r>
                      <a:r>
                        <a:rPr lang="ru-RU" sz="3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Миляуша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Рифкатовна</a:t>
                      </a:r>
                      <a:endParaRPr lang="ru-RU" sz="3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2303000065@edu.tatar.ru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WhatsApp:  89600328142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96636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586014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47</Words>
  <Application>Microsoft Office PowerPoint</Application>
  <PresentationFormat>Широкоэкранный</PresentationFormat>
  <Paragraphs>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Малика</dc:creator>
  <cp:lastModifiedBy>Тимур</cp:lastModifiedBy>
  <cp:revision>28</cp:revision>
  <dcterms:created xsi:type="dcterms:W3CDTF">2020-04-01T11:15:40Z</dcterms:created>
  <dcterms:modified xsi:type="dcterms:W3CDTF">2020-05-06T17:08:13Z</dcterms:modified>
</cp:coreProperties>
</file>