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d5NKB25xDBaaKJTJwjDdLLFN8AvcCS78rZZisLpz5ySm5yRQ/viewform" TargetMode="External"/><Relationship Id="rId2" Type="http://schemas.openxmlformats.org/officeDocument/2006/relationships/hyperlink" Target="https://resh.edu.ru/subject/lesson/7425/main/255027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oza_sayfullina@mail.ru" TargetMode="External"/><Relationship Id="rId4" Type="http://schemas.openxmlformats.org/officeDocument/2006/relationships/hyperlink" Target="mailto:230300013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О </a:t>
            </a:r>
            <a:r>
              <a:rPr lang="ru-RU" dirty="0"/>
              <a:t>подвигах, о доблести, о славе.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Изучи материал, сделай тренировочные тесты.</a:t>
            </a:r>
          </a:p>
          <a:p>
            <a:r>
              <a:rPr lang="en-US" dirty="0">
                <a:hlinkClick r:id="rId2"/>
              </a:rPr>
              <a:t>https://resh.edu.ru/subject/lesson/7425/main/255027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Выполни тест на оценку(не забудь нажать на слово </a:t>
            </a:r>
            <a:r>
              <a:rPr lang="ru-RU" dirty="0" smtClean="0"/>
              <a:t>отправить, и просмотреть свои баллы):</a:t>
            </a: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docs.google.com/forms/d/e/1FAIpQLSd5NKB25xDBaaKJTJwjDdLLFN8AvcCS78rZZisLpz5ySm5yRQ/viewform</a:t>
            </a: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Координаты </a:t>
            </a:r>
            <a:r>
              <a:rPr lang="ru-RU" b="1" dirty="0"/>
              <a:t>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4"/>
              </a:rPr>
              <a:t>2303000134@</a:t>
            </a:r>
            <a:r>
              <a:rPr lang="en-US" u="sng" dirty="0" err="1">
                <a:hlinkClick r:id="rId4"/>
              </a:rPr>
              <a:t>edu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tatar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5"/>
              </a:rPr>
              <a:t>roza_sayfullina@mail.ru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63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</TotalTime>
  <Words>54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О подвигах, о доблести, о славе.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подвигах, о доблести, о славе. </dc:title>
  <dc:creator>User</dc:creator>
  <cp:lastModifiedBy>User</cp:lastModifiedBy>
  <cp:revision>3</cp:revision>
  <dcterms:created xsi:type="dcterms:W3CDTF">2020-04-29T16:05:06Z</dcterms:created>
  <dcterms:modified xsi:type="dcterms:W3CDTF">2020-04-29T16:40:51Z</dcterms:modified>
</cp:coreProperties>
</file>